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92" r:id="rId2"/>
  </p:sldMasterIdLst>
  <p:notesMasterIdLst>
    <p:notesMasterId r:id="rId19"/>
  </p:notesMasterIdLst>
  <p:sldIdLst>
    <p:sldId id="325" r:id="rId3"/>
    <p:sldId id="326" r:id="rId4"/>
    <p:sldId id="327" r:id="rId5"/>
    <p:sldId id="346" r:id="rId6"/>
    <p:sldId id="347" r:id="rId7"/>
    <p:sldId id="342" r:id="rId8"/>
    <p:sldId id="289" r:id="rId9"/>
    <p:sldId id="290" r:id="rId10"/>
    <p:sldId id="291" r:id="rId11"/>
    <p:sldId id="323" r:id="rId12"/>
    <p:sldId id="331" r:id="rId13"/>
    <p:sldId id="332" r:id="rId14"/>
    <p:sldId id="333" r:id="rId15"/>
    <p:sldId id="334" r:id="rId16"/>
    <p:sldId id="343" r:id="rId17"/>
    <p:sldId id="335" r:id="rId18"/>
  </p:sldIdLst>
  <p:sldSz cx="9144000" cy="6858000" type="screen4x3"/>
  <p:notesSz cx="6858000" cy="9144000"/>
  <p:embeddedFontLst>
    <p:embeddedFont>
      <p:font typeface="KoPub돋움체 Medium" panose="02020603020101020101" pitchFamily="18" charset="-127"/>
      <p:regular r:id="rId20"/>
    </p:embeddedFont>
    <p:embeddedFont>
      <p:font typeface="맑은 고딕" panose="020B0503020000020004" pitchFamily="50" charset="-127"/>
      <p:regular r:id="rId21"/>
      <p:bold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뫼비우스 Bold" panose="02000500000000000000" pitchFamily="2" charset="-127"/>
      <p:regular r:id="rId27"/>
    </p:embeddedFont>
    <p:embeddedFont>
      <p:font typeface="JBold" panose="020B0600000101010101" charset="-127"/>
      <p:regular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KoPub돋움체 Bold" panose="02020603020101020101" pitchFamily="18" charset="-127"/>
      <p:regular r:id="rId31"/>
    </p:embeddedFont>
    <p:embeddedFont>
      <p:font typeface="뫼비우스 Regular" panose="02000700060000000000" pitchFamily="2" charset="-127"/>
      <p:regular r:id="rId3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1B6C7A43-4D2C-4D3A-A3BA-77B029B37B48}">
          <p14:sldIdLst>
            <p14:sldId id="325"/>
            <p14:sldId id="326"/>
            <p14:sldId id="327"/>
            <p14:sldId id="346"/>
            <p14:sldId id="347"/>
            <p14:sldId id="342"/>
            <p14:sldId id="289"/>
            <p14:sldId id="290"/>
            <p14:sldId id="291"/>
            <p14:sldId id="323"/>
            <p14:sldId id="331"/>
            <p14:sldId id="332"/>
            <p14:sldId id="333"/>
            <p14:sldId id="334"/>
            <p14:sldId id="343"/>
            <p14:sldId id="335"/>
          </p14:sldIdLst>
        </p14:section>
      </p14:sectionLst>
    </p:ext>
    <p:ext uri="{EFAFB233-063F-42B5-8137-9DF3F51BA10A}">
      <p15:sldGuideLst xmlns="" xmlns:p15="http://schemas.microsoft.com/office/powerpoint/2012/main">
        <p15:guide id="3" orient="horz" pos="3952" userDrawn="1">
          <p15:clr>
            <a:srgbClr val="A4A3A4"/>
          </p15:clr>
        </p15:guide>
        <p15:guide id="4" pos="5420" userDrawn="1">
          <p15:clr>
            <a:srgbClr val="A4A3A4"/>
          </p15:clr>
        </p15:guide>
        <p15:guide id="5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A138"/>
    <a:srgbClr val="92D050"/>
    <a:srgbClr val="2E75B6"/>
    <a:srgbClr val="29679F"/>
    <a:srgbClr val="276399"/>
    <a:srgbClr val="00BBE8"/>
    <a:srgbClr val="3885CB"/>
    <a:srgbClr val="87CB3D"/>
    <a:srgbClr val="3985CB"/>
    <a:srgbClr val="86C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1" autoAdjust="0"/>
    <p:restoredTop sz="96154" autoAdjust="0"/>
  </p:normalViewPr>
  <p:slideViewPr>
    <p:cSldViewPr snapToGrid="0" showGuides="1">
      <p:cViewPr>
        <p:scale>
          <a:sx n="73" d="100"/>
          <a:sy n="73" d="100"/>
        </p:scale>
        <p:origin x="-1764" y="-492"/>
      </p:cViewPr>
      <p:guideLst>
        <p:guide orient="horz" pos="3952"/>
        <p:guide pos="5420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7604C-0868-4D03-BA6C-25B7481D1C94}" type="datetimeFigureOut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1999B-F1C0-4F21-BE8E-180DC1AE8B0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700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30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385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13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8142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6918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749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975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1915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mtClean="0"/>
              <a:t>실제 </a:t>
            </a:r>
            <a:r>
              <a:rPr lang="en-US" altLang="ko-KR" smtClean="0"/>
              <a:t>2013</a:t>
            </a:r>
            <a:r>
              <a:rPr lang="ko-KR" altLang="en-US" smtClean="0"/>
              <a:t>년도 평가에 참여한 학부모들의 인식을 조사한 결과</a:t>
            </a:r>
            <a:endParaRPr lang="en-US" altLang="ko-KR" smtClean="0"/>
          </a:p>
          <a:p>
            <a:r>
              <a:rPr lang="ko-KR" altLang="en-US" smtClean="0"/>
              <a:t>다음과 같은 긍정적인 의견이 수렴되었습니다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(</a:t>
            </a:r>
            <a:r>
              <a:rPr lang="ko-KR" altLang="en-US" smtClean="0"/>
              <a:t>원그래프를 활용할 수도 있음</a:t>
            </a:r>
            <a:r>
              <a:rPr lang="en-US" altLang="ko-KR" smtClean="0"/>
              <a:t>)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6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804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7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2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8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882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9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638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2372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11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236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9F9D2-46A8-4F5C-A0D1-B582ED52D656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1217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1F181-EC1D-4DC9-B858-C2F189B938FA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DFF60-3A89-45DB-B69F-8C79FAF08FC5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6492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DFC86-B3E6-40E0-90A4-EFA1FF4EDBDA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076ED-4C0E-45C2-80E6-A0C4D07BD9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514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197D-5487-4480-A086-23194AF7DA09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539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5A654-639A-434C-9DCE-C7720344C557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749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AF409-87B7-4D4E-B49F-4DAFA09B1C39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42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4EBED-8F23-424D-AD85-5B0731B1C05A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245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C7625-0962-4251-AEE0-975136C0D541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6272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C288-30C8-4377-82EE-6DD15F717852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775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D279-661F-4DE5-9FFC-13C93F1BB2C8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19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18F43-60F3-46A8-AC2A-33034808E870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462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52AC-EA84-4EF8-90EA-D07B092376E9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7887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3665D-1D20-4BAB-B841-70B49B0DB3BE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1323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92403-60F4-4C6A-A029-2F37F187455B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361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962F-5EBB-4701-A82C-BB1E75AC29D0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5023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콘텐츠 2개">
    <p:bg>
      <p:bgPr>
        <a:gradFill>
          <a:gsLst>
            <a:gs pos="0">
              <a:srgbClr val="5B9BD5"/>
            </a:gs>
            <a:gs pos="100000">
              <a:srgbClr val="29679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EA93-F1F8-4804-B489-6E9BFD5C2EB4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133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9AB8-DB63-4A3A-B908-CE8183577DB2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88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109E-BF7A-477B-B4BC-D0487468CB42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95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leeganghyun\Desktop\간지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52"/>
            <a:ext cx="9144000" cy="686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2391-FB81-406D-A873-580BCE182FA4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591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콘텐츠 2개">
    <p:bg>
      <p:bgPr>
        <a:gradFill>
          <a:gsLst>
            <a:gs pos="0">
              <a:srgbClr val="5B9BD5"/>
            </a:gs>
            <a:gs pos="100000">
              <a:srgbClr val="29679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66B2-46C7-4EBA-B8F9-B9AA11F2F051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486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leeganghyun\Desktop\간지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52"/>
            <a:ext cx="9144000" cy="686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9460-F554-43BA-A8B5-932FC2C5C661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2838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bg>
      <p:bgPr>
        <a:gradFill>
          <a:gsLst>
            <a:gs pos="0">
              <a:srgbClr val="5B9BD5"/>
            </a:gs>
            <a:gs pos="100000">
              <a:srgbClr val="29679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EF806-93E6-4623-88EF-9BC399B58C76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7966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5605E-27B2-47D6-AA2B-0059241B1648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0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AF81-7C4D-4C2F-AFAB-92E5865F16A8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3766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779CC-7E02-4E73-99C9-DDE404924DA3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499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B663-EC28-430D-870E-E61D0A7C5B3B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727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345B7-C985-44A8-BAC7-75192B5C52EE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25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DEF6C-756C-4B5D-8A5F-BE19841FB5FC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20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EFC04-E634-4C8E-9C50-CCFFF5153985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765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직사각형 115"/>
          <p:cNvSpPr/>
          <p:nvPr/>
        </p:nvSpPr>
        <p:spPr>
          <a:xfrm rot="5400000">
            <a:off x="2381243" y="-2381249"/>
            <a:ext cx="4381502" cy="9144001"/>
          </a:xfrm>
          <a:prstGeom prst="rect">
            <a:avLst/>
          </a:prstGeom>
          <a:gradFill flip="none" rotWithShape="1">
            <a:gsLst>
              <a:gs pos="94000">
                <a:srgbClr val="0481D6"/>
              </a:gs>
              <a:gs pos="22000">
                <a:srgbClr val="42BAFF">
                  <a:alpha val="0"/>
                </a:srgbClr>
              </a:gs>
              <a:gs pos="58000">
                <a:srgbClr val="42BAFF">
                  <a:lumMod val="84000"/>
                </a:srgbClr>
              </a:gs>
            </a:gsLst>
            <a:lin ang="10800000" scaled="1"/>
            <a:tileRect/>
          </a:gradFill>
          <a:effectLst/>
        </p:spPr>
        <p:txBody>
          <a:bodyPr wrap="square" anchor="b">
            <a:noAutofit/>
          </a:bodyPr>
          <a:lstStyle/>
          <a:p>
            <a:pPr algn="ctr"/>
            <a:endParaRPr lang="ko-KR" altLang="en-US" sz="48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effectLst>
                <a:outerShdw blurRad="355600" dist="50800" dir="2700000" algn="tl" rotWithShape="0">
                  <a:srgbClr val="5B9BD5">
                    <a:lumMod val="50000"/>
                    <a:alpha val="79000"/>
                  </a:srgbClr>
                </a:out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117" name="직사각형 116"/>
          <p:cNvSpPr/>
          <p:nvPr/>
        </p:nvSpPr>
        <p:spPr>
          <a:xfrm>
            <a:off x="2514057" y="1528075"/>
            <a:ext cx="4065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“ </a:t>
            </a:r>
            <a:r>
              <a:rPr lang="ko-KR" altLang="en-US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학생들이 만드는 교육문화</a:t>
            </a:r>
            <a:r>
              <a:rPr lang="en-US" altLang="ko-KR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 </a:t>
            </a:r>
            <a:r>
              <a:rPr lang="en-US" altLang="ko-KR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”</a:t>
            </a:r>
            <a:endParaRPr lang="ko-KR" altLang="en-US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effectLst>
                <a:outerShdw blurRad="279400" sx="102000" sy="102000" algn="ctr" rotWithShape="0">
                  <a:prstClr val="black">
                    <a:alpha val="40000"/>
                  </a:prstClr>
                </a:outerShdw>
              </a:effectLst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229476" y="1928185"/>
            <a:ext cx="482696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48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55600" dist="50800" dir="2700000" algn="tl" rotWithShape="0">
                    <a:srgbClr val="5B9BD5">
                      <a:lumMod val="50000"/>
                      <a:alpha val="79000"/>
                    </a:srgbClr>
                  </a:out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학생들의 이야기에</a:t>
            </a:r>
            <a:r>
              <a:rPr lang="en-US" altLang="ko-KR" sz="48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55600" dist="50800" dir="2700000" algn="tl" rotWithShape="0">
                    <a:srgbClr val="5B9BD5">
                      <a:lumMod val="50000"/>
                      <a:alpha val="79000"/>
                    </a:srgbClr>
                  </a:out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 </a:t>
            </a:r>
            <a:br>
              <a:rPr lang="en-US" altLang="ko-KR" sz="48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55600" dist="50800" dir="2700000" algn="tl" rotWithShape="0">
                    <a:srgbClr val="5B9BD5">
                      <a:lumMod val="50000"/>
                      <a:alpha val="79000"/>
                    </a:srgbClr>
                  </a:out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</a:br>
            <a:r>
              <a:rPr lang="ko-KR" altLang="en-US" sz="48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55600" dist="50800" dir="2700000" algn="tl" rotWithShape="0">
                    <a:srgbClr val="5B9BD5">
                      <a:lumMod val="50000"/>
                      <a:alpha val="79000"/>
                    </a:srgbClr>
                  </a:out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귀 기울입니다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 </a:t>
            </a:r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교원능력개발평가</a:t>
            </a:r>
          </a:p>
        </p:txBody>
      </p:sp>
    </p:spTree>
    <p:extLst>
      <p:ext uri="{BB962C8B-B14F-4D97-AF65-F5344CB8AC3E}">
        <p14:creationId xmlns:p14="http://schemas.microsoft.com/office/powerpoint/2010/main" val="273612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2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1002992" y="2699657"/>
            <a:ext cx="7391845" cy="893347"/>
            <a:chOff x="1305020" y="2519398"/>
            <a:chExt cx="6830459" cy="825500"/>
          </a:xfrm>
        </p:grpSpPr>
        <p:sp>
          <p:nvSpPr>
            <p:cNvPr id="32" name="직사각형 31"/>
            <p:cNvSpPr/>
            <p:nvPr/>
          </p:nvSpPr>
          <p:spPr>
            <a:xfrm>
              <a:off x="1305020" y="2519398"/>
              <a:ext cx="5787305" cy="825500"/>
            </a:xfrm>
            <a:prstGeom prst="rect">
              <a:avLst/>
            </a:prstGeom>
            <a:solidFill>
              <a:srgbClr val="029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7199737" y="2519398"/>
              <a:ext cx="935742" cy="825500"/>
            </a:xfrm>
            <a:prstGeom prst="rect">
              <a:avLst/>
            </a:prstGeom>
            <a:solidFill>
              <a:srgbClr val="029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이등변 삼각형 34"/>
            <p:cNvSpPr/>
            <p:nvPr/>
          </p:nvSpPr>
          <p:spPr>
            <a:xfrm rot="10800000">
              <a:off x="6514742" y="2806602"/>
              <a:ext cx="296973" cy="25109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7348336" y="2685623"/>
              <a:ext cx="638185" cy="5084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400" spc="-10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검색</a:t>
              </a:r>
              <a:endParaRPr lang="ko-KR" altLang="en-US" sz="2400" spc="-1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152432" y="4505308"/>
            <a:ext cx="7092964" cy="503154"/>
            <a:chOff x="1443110" y="4001818"/>
            <a:chExt cx="6554277" cy="464941"/>
          </a:xfrm>
        </p:grpSpPr>
        <p:sp>
          <p:nvSpPr>
            <p:cNvPr id="25" name="직사각형 24"/>
            <p:cNvSpPr/>
            <p:nvPr/>
          </p:nvSpPr>
          <p:spPr>
            <a:xfrm>
              <a:off x="1443110" y="4001818"/>
              <a:ext cx="6554277" cy="464941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029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1" name="그룹 30"/>
            <p:cNvGrpSpPr/>
            <p:nvPr/>
          </p:nvGrpSpPr>
          <p:grpSpPr>
            <a:xfrm>
              <a:off x="6637662" y="4085985"/>
              <a:ext cx="1231159" cy="296606"/>
              <a:chOff x="6162123" y="5020139"/>
              <a:chExt cx="1624599" cy="391392"/>
            </a:xfrm>
          </p:grpSpPr>
          <p:grpSp>
            <p:nvGrpSpPr>
              <p:cNvPr id="28" name="그룹 27"/>
              <p:cNvGrpSpPr/>
              <p:nvPr/>
            </p:nvGrpSpPr>
            <p:grpSpPr>
              <a:xfrm>
                <a:off x="6162123" y="5020139"/>
                <a:ext cx="397360" cy="391392"/>
                <a:chOff x="5665204" y="3947590"/>
                <a:chExt cx="609988" cy="600827"/>
              </a:xfrm>
            </p:grpSpPr>
            <p:sp>
              <p:nvSpPr>
                <p:cNvPr id="26" name="Freeform 109"/>
                <p:cNvSpPr>
                  <a:spLocks noEditPoints="1"/>
                </p:cNvSpPr>
                <p:nvPr/>
              </p:nvSpPr>
              <p:spPr bwMode="auto">
                <a:xfrm>
                  <a:off x="5824572" y="3947590"/>
                  <a:ext cx="450620" cy="450620"/>
                </a:xfrm>
                <a:custGeom>
                  <a:avLst/>
                  <a:gdLst>
                    <a:gd name="T0" fmla="*/ 52 w 104"/>
                    <a:gd name="T1" fmla="*/ 0 h 104"/>
                    <a:gd name="T2" fmla="*/ 0 w 104"/>
                    <a:gd name="T3" fmla="*/ 52 h 104"/>
                    <a:gd name="T4" fmla="*/ 52 w 104"/>
                    <a:gd name="T5" fmla="*/ 104 h 104"/>
                    <a:gd name="T6" fmla="*/ 104 w 104"/>
                    <a:gd name="T7" fmla="*/ 52 h 104"/>
                    <a:gd name="T8" fmla="*/ 52 w 104"/>
                    <a:gd name="T9" fmla="*/ 0 h 104"/>
                    <a:gd name="T10" fmla="*/ 52 w 104"/>
                    <a:gd name="T11" fmla="*/ 92 h 104"/>
                    <a:gd name="T12" fmla="*/ 12 w 104"/>
                    <a:gd name="T13" fmla="*/ 52 h 104"/>
                    <a:gd name="T14" fmla="*/ 52 w 104"/>
                    <a:gd name="T15" fmla="*/ 12 h 104"/>
                    <a:gd name="T16" fmla="*/ 92 w 104"/>
                    <a:gd name="T17" fmla="*/ 52 h 104"/>
                    <a:gd name="T18" fmla="*/ 52 w 104"/>
                    <a:gd name="T19" fmla="*/ 9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lose/>
                      <a:moveTo>
                        <a:pt x="52" y="92"/>
                      </a:moveTo>
                      <a:cubicBezTo>
                        <a:pt x="30" y="92"/>
                        <a:pt x="12" y="74"/>
                        <a:pt x="12" y="52"/>
                      </a:cubicBezTo>
                      <a:cubicBezTo>
                        <a:pt x="12" y="30"/>
                        <a:pt x="30" y="12"/>
                        <a:pt x="52" y="12"/>
                      </a:cubicBezTo>
                      <a:cubicBezTo>
                        <a:pt x="74" y="12"/>
                        <a:pt x="92" y="30"/>
                        <a:pt x="92" y="52"/>
                      </a:cubicBezTo>
                      <a:cubicBezTo>
                        <a:pt x="92" y="74"/>
                        <a:pt x="74" y="92"/>
                        <a:pt x="52" y="92"/>
                      </a:cubicBezTo>
                      <a:close/>
                    </a:path>
                  </a:pathLst>
                </a:custGeom>
                <a:solidFill>
                  <a:srgbClr val="3A4A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" name="Freeform 110"/>
                <p:cNvSpPr>
                  <a:spLocks/>
                </p:cNvSpPr>
                <p:nvPr/>
              </p:nvSpPr>
              <p:spPr bwMode="auto">
                <a:xfrm>
                  <a:off x="5665204" y="4323107"/>
                  <a:ext cx="225310" cy="225310"/>
                </a:xfrm>
                <a:custGeom>
                  <a:avLst/>
                  <a:gdLst>
                    <a:gd name="T0" fmla="*/ 43 w 52"/>
                    <a:gd name="T1" fmla="*/ 3 h 52"/>
                    <a:gd name="T2" fmla="*/ 32 w 52"/>
                    <a:gd name="T3" fmla="*/ 3 h 52"/>
                    <a:gd name="T4" fmla="*/ 3 w 52"/>
                    <a:gd name="T5" fmla="*/ 32 h 52"/>
                    <a:gd name="T6" fmla="*/ 3 w 52"/>
                    <a:gd name="T7" fmla="*/ 43 h 52"/>
                    <a:gd name="T8" fmla="*/ 9 w 52"/>
                    <a:gd name="T9" fmla="*/ 49 h 52"/>
                    <a:gd name="T10" fmla="*/ 20 w 52"/>
                    <a:gd name="T11" fmla="*/ 49 h 52"/>
                    <a:gd name="T12" fmla="*/ 49 w 52"/>
                    <a:gd name="T13" fmla="*/ 20 h 52"/>
                    <a:gd name="T14" fmla="*/ 49 w 52"/>
                    <a:gd name="T15" fmla="*/ 9 h 52"/>
                    <a:gd name="T16" fmla="*/ 43 w 52"/>
                    <a:gd name="T17" fmla="*/ 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52">
                      <a:moveTo>
                        <a:pt x="43" y="3"/>
                      </a:moveTo>
                      <a:cubicBezTo>
                        <a:pt x="40" y="0"/>
                        <a:pt x="35" y="0"/>
                        <a:pt x="32" y="3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0" y="35"/>
                        <a:pt x="0" y="40"/>
                        <a:pt x="3" y="43"/>
                      </a:cubicBez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12" y="52"/>
                        <a:pt x="17" y="52"/>
                        <a:pt x="20" y="49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52" y="17"/>
                        <a:pt x="52" y="12"/>
                        <a:pt x="49" y="9"/>
                      </a:cubicBezTo>
                      <a:lnTo>
                        <a:pt x="43" y="3"/>
                      </a:lnTo>
                      <a:close/>
                    </a:path>
                  </a:pathLst>
                </a:custGeom>
                <a:solidFill>
                  <a:srgbClr val="3A4A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9" name="Freeform 216"/>
              <p:cNvSpPr>
                <a:spLocks/>
              </p:cNvSpPr>
              <p:nvPr/>
            </p:nvSpPr>
            <p:spPr bwMode="auto">
              <a:xfrm>
                <a:off x="7415086" y="5036155"/>
                <a:ext cx="371636" cy="359360"/>
              </a:xfrm>
              <a:custGeom>
                <a:avLst/>
                <a:gdLst>
                  <a:gd name="T0" fmla="*/ 73 w 141"/>
                  <a:gd name="T1" fmla="*/ 0 h 136"/>
                  <a:gd name="T2" fmla="*/ 19 w 141"/>
                  <a:gd name="T3" fmla="*/ 27 h 136"/>
                  <a:gd name="T4" fmla="*/ 17 w 141"/>
                  <a:gd name="T5" fmla="*/ 21 h 136"/>
                  <a:gd name="T6" fmla="*/ 6 w 141"/>
                  <a:gd name="T7" fmla="*/ 16 h 136"/>
                  <a:gd name="T8" fmla="*/ 1 w 141"/>
                  <a:gd name="T9" fmla="*/ 27 h 136"/>
                  <a:gd name="T10" fmla="*/ 9 w 141"/>
                  <a:gd name="T11" fmla="*/ 51 h 136"/>
                  <a:gd name="T12" fmla="*/ 17 w 141"/>
                  <a:gd name="T13" fmla="*/ 56 h 136"/>
                  <a:gd name="T14" fmla="*/ 20 w 141"/>
                  <a:gd name="T15" fmla="*/ 56 h 136"/>
                  <a:gd name="T16" fmla="*/ 44 w 141"/>
                  <a:gd name="T17" fmla="*/ 48 h 136"/>
                  <a:gd name="T18" fmla="*/ 49 w 141"/>
                  <a:gd name="T19" fmla="*/ 37 h 136"/>
                  <a:gd name="T20" fmla="*/ 38 w 141"/>
                  <a:gd name="T21" fmla="*/ 32 h 136"/>
                  <a:gd name="T22" fmla="*/ 34 w 141"/>
                  <a:gd name="T23" fmla="*/ 34 h 136"/>
                  <a:gd name="T24" fmla="*/ 73 w 141"/>
                  <a:gd name="T25" fmla="*/ 16 h 136"/>
                  <a:gd name="T26" fmla="*/ 125 w 141"/>
                  <a:gd name="T27" fmla="*/ 68 h 136"/>
                  <a:gd name="T28" fmla="*/ 73 w 141"/>
                  <a:gd name="T29" fmla="*/ 120 h 136"/>
                  <a:gd name="T30" fmla="*/ 24 w 141"/>
                  <a:gd name="T31" fmla="*/ 86 h 136"/>
                  <a:gd name="T32" fmla="*/ 9 w 141"/>
                  <a:gd name="T33" fmla="*/ 91 h 136"/>
                  <a:gd name="T34" fmla="*/ 73 w 141"/>
                  <a:gd name="T35" fmla="*/ 136 h 136"/>
                  <a:gd name="T36" fmla="*/ 141 w 141"/>
                  <a:gd name="T37" fmla="*/ 68 h 136"/>
                  <a:gd name="T38" fmla="*/ 73 w 141"/>
                  <a:gd name="T3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1" h="136">
                    <a:moveTo>
                      <a:pt x="73" y="0"/>
                    </a:moveTo>
                    <a:cubicBezTo>
                      <a:pt x="51" y="0"/>
                      <a:pt x="31" y="10"/>
                      <a:pt x="19" y="27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5" y="17"/>
                      <a:pt x="11" y="15"/>
                      <a:pt x="6" y="16"/>
                    </a:cubicBezTo>
                    <a:cubicBezTo>
                      <a:pt x="2" y="18"/>
                      <a:pt x="0" y="22"/>
                      <a:pt x="1" y="2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1" y="54"/>
                      <a:pt x="14" y="56"/>
                      <a:pt x="17" y="56"/>
                    </a:cubicBezTo>
                    <a:cubicBezTo>
                      <a:pt x="18" y="56"/>
                      <a:pt x="19" y="56"/>
                      <a:pt x="20" y="5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46"/>
                      <a:pt x="50" y="42"/>
                      <a:pt x="49" y="37"/>
                    </a:cubicBezTo>
                    <a:cubicBezTo>
                      <a:pt x="47" y="33"/>
                      <a:pt x="43" y="31"/>
                      <a:pt x="38" y="3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43" y="23"/>
                      <a:pt x="58" y="16"/>
                      <a:pt x="73" y="16"/>
                    </a:cubicBezTo>
                    <a:cubicBezTo>
                      <a:pt x="102" y="16"/>
                      <a:pt x="125" y="39"/>
                      <a:pt x="125" y="68"/>
                    </a:cubicBezTo>
                    <a:cubicBezTo>
                      <a:pt x="125" y="97"/>
                      <a:pt x="102" y="120"/>
                      <a:pt x="73" y="120"/>
                    </a:cubicBezTo>
                    <a:cubicBezTo>
                      <a:pt x="51" y="120"/>
                      <a:pt x="32" y="106"/>
                      <a:pt x="24" y="86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19" y="118"/>
                      <a:pt x="45" y="136"/>
                      <a:pt x="73" y="136"/>
                    </a:cubicBezTo>
                    <a:cubicBezTo>
                      <a:pt x="110" y="136"/>
                      <a:pt x="141" y="105"/>
                      <a:pt x="141" y="68"/>
                    </a:cubicBezTo>
                    <a:cubicBezTo>
                      <a:pt x="141" y="31"/>
                      <a:pt x="110" y="0"/>
                      <a:pt x="73" y="0"/>
                    </a:cubicBezTo>
                    <a:close/>
                  </a:path>
                </a:pathLst>
              </a:custGeom>
              <a:solidFill>
                <a:srgbClr val="3A4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이등변 삼각형 29"/>
              <p:cNvSpPr/>
              <p:nvPr/>
            </p:nvSpPr>
            <p:spPr>
              <a:xfrm rot="10800000">
                <a:off x="6762083" y="5050168"/>
                <a:ext cx="391876" cy="331333"/>
              </a:xfrm>
              <a:prstGeom prst="triangle">
                <a:avLst/>
              </a:prstGeom>
              <a:solidFill>
                <a:srgbClr val="3A4A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1152432" y="2843800"/>
            <a:ext cx="5947363" cy="605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1389802" y="4534497"/>
            <a:ext cx="3391082" cy="5502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>
              <a:lnSpc>
                <a:spcPct val="70000"/>
              </a:lnSpc>
            </a:pPr>
            <a:r>
              <a:rPr lang="en-US" altLang="ko-KR" sz="2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http://</a:t>
            </a:r>
            <a:r>
              <a:rPr lang="en-US" altLang="ko-KR" sz="24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www.eduro.go.kr</a:t>
            </a:r>
            <a:endParaRPr lang="en-US" altLang="ko-KR" sz="24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241154" y="2888952"/>
            <a:ext cx="2884959" cy="5502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ko-KR" altLang="en-US" sz="24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 학부모 참여 통합서비스 </a:t>
            </a:r>
            <a:r>
              <a:rPr lang="ko-KR" altLang="en-US" sz="2400" spc="-10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2E75B6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에듀로</a:t>
            </a:r>
            <a:endParaRPr lang="ko-KR" altLang="en-US" sz="24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E75B6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38" name="그룹 37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39" name="직사각형 38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학생들은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어떻게 참여해야 하나요</a:t>
              </a:r>
              <a:r>
                <a:rPr lang="en-US" altLang="ko-KR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42" name="그룹 41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43" name="직사각형 42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직사각형 43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7" name="직사각형 36"/>
          <p:cNvSpPr/>
          <p:nvPr/>
        </p:nvSpPr>
        <p:spPr>
          <a:xfrm>
            <a:off x="749163" y="1677756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261938" indent="-261938" algn="ctr"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온라인으로 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“</a:t>
            </a:r>
            <a:r>
              <a:rPr lang="ko-KR" altLang="en-US" sz="2400" spc="-150" dirty="0" err="1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에듀로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”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에 접속합니다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10</a:t>
            </a:fld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7587329" y="120324"/>
            <a:ext cx="1476442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학생만족도조사 참여방법</a:t>
            </a:r>
          </a:p>
        </p:txBody>
      </p:sp>
    </p:spTree>
    <p:extLst>
      <p:ext uri="{BB962C8B-B14F-4D97-AF65-F5344CB8AC3E}">
        <p14:creationId xmlns:p14="http://schemas.microsoft.com/office/powerpoint/2010/main" val="282586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07565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4005" r="7071" b="15956"/>
          <a:stretch/>
        </p:blipFill>
        <p:spPr>
          <a:xfrm>
            <a:off x="657242" y="1268043"/>
            <a:ext cx="6674415" cy="3786557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74216" y="979488"/>
            <a:ext cx="7078662" cy="5376863"/>
            <a:chOff x="474216" y="979488"/>
            <a:chExt cx="7078662" cy="5376863"/>
          </a:xfrm>
        </p:grpSpPr>
        <p:grpSp>
          <p:nvGrpSpPr>
            <p:cNvPr id="41" name="그룹 40"/>
            <p:cNvGrpSpPr/>
            <p:nvPr/>
          </p:nvGrpSpPr>
          <p:grpSpPr>
            <a:xfrm>
              <a:off x="474216" y="979488"/>
              <a:ext cx="7078662" cy="5376863"/>
              <a:chOff x="1032669" y="930829"/>
              <a:chExt cx="7078662" cy="4837523"/>
            </a:xfrm>
            <a:solidFill>
              <a:schemeClr val="accent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21000"/>
                </a:prstClr>
              </a:outerShdw>
            </a:effectLst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직사각형 48"/>
            <p:cNvSpPr/>
            <p:nvPr/>
          </p:nvSpPr>
          <p:spPr>
            <a:xfrm>
              <a:off x="2428208" y="5209002"/>
              <a:ext cx="2974725" cy="254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ko-KR" sz="1400" spc="3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http://www.eduro.go.kr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7444722" y="1017573"/>
            <a:ext cx="1585243" cy="1272629"/>
            <a:chOff x="7444722" y="5373237"/>
            <a:chExt cx="1585243" cy="1272629"/>
          </a:xfrm>
        </p:grpSpPr>
        <p:sp>
          <p:nvSpPr>
            <p:cNvPr id="30" name="직사각형 29"/>
            <p:cNvSpPr/>
            <p:nvPr/>
          </p:nvSpPr>
          <p:spPr>
            <a:xfrm>
              <a:off x="7694097" y="5373237"/>
              <a:ext cx="1335868" cy="1272629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Ⅰ.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학생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·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만족도조사 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sym typeface="Wingdings" panose="05000000000000000000" pitchFamily="2" charset="2"/>
                </a:rPr>
                <a:t></a:t>
              </a:r>
              <a:b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sym typeface="Wingdings" panose="05000000000000000000" pitchFamily="2" charset="2"/>
                </a:rPr>
              </a:br>
              <a:r>
                <a:rPr lang="ko-KR" altLang="en-US" sz="1200" spc="-1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해당교육청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선택</a:t>
              </a:r>
              <a:endPara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34" name="이등변 삼각형 33"/>
            <p:cNvSpPr/>
            <p:nvPr/>
          </p:nvSpPr>
          <p:spPr>
            <a:xfrm rot="16200000">
              <a:off x="7431200" y="5877331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7694097" y="4731617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Ⅳ.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선생님에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대한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실시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7694097" y="2432008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Ⅱ.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‘학생만족도조사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’ 참여하기  클릭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7694097" y="3581812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Ⅲ.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본인 정보 입력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학적 확인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/>
          <a:srcRect t="768" r="1423" b="854"/>
          <a:stretch/>
        </p:blipFill>
        <p:spPr>
          <a:xfrm>
            <a:off x="5512381" y="1941434"/>
            <a:ext cx="2568015" cy="3138408"/>
          </a:xfrm>
          <a:prstGeom prst="rect">
            <a:avLst/>
          </a:prstGeom>
          <a:effectLst>
            <a:outerShdw blurRad="292100" sx="102000" sy="102000" algn="ctr" rotWithShape="0">
              <a:prstClr val="black">
                <a:alpha val="23000"/>
              </a:prstClr>
            </a:outerShdw>
          </a:effectLst>
        </p:spPr>
      </p:pic>
      <p:sp>
        <p:nvSpPr>
          <p:cNvPr id="22" name="타원 21"/>
          <p:cNvSpPr/>
          <p:nvPr/>
        </p:nvSpPr>
        <p:spPr>
          <a:xfrm>
            <a:off x="4659296" y="3496515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5387344" y="1878865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038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07565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74216" y="979488"/>
            <a:ext cx="7078662" cy="5376863"/>
            <a:chOff x="474216" y="979488"/>
            <a:chExt cx="7078662" cy="5376863"/>
          </a:xfrm>
        </p:grpSpPr>
        <p:grpSp>
          <p:nvGrpSpPr>
            <p:cNvPr id="41" name="그룹 40"/>
            <p:cNvGrpSpPr/>
            <p:nvPr/>
          </p:nvGrpSpPr>
          <p:grpSpPr>
            <a:xfrm>
              <a:off x="474216" y="979488"/>
              <a:ext cx="7078662" cy="5376863"/>
              <a:chOff x="1032669" y="930829"/>
              <a:chExt cx="7078662" cy="4837523"/>
            </a:xfrm>
            <a:solidFill>
              <a:schemeClr val="accent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21000"/>
                </a:prstClr>
              </a:outerShdw>
            </a:effectLst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직사각형 48"/>
            <p:cNvSpPr/>
            <p:nvPr/>
          </p:nvSpPr>
          <p:spPr>
            <a:xfrm>
              <a:off x="2428208" y="5209002"/>
              <a:ext cx="2974725" cy="254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ko-KR" sz="1400" spc="3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http://www.eduro.go.kr</a:t>
              </a: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42264" y="1440367"/>
            <a:ext cx="5542566" cy="3396454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3"/>
          <a:srcRect l="1440" t="9369" r="51336" b="3529"/>
          <a:stretch/>
        </p:blipFill>
        <p:spPr>
          <a:xfrm>
            <a:off x="1347929" y="1742881"/>
            <a:ext cx="2617395" cy="2958358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7444722" y="2117311"/>
            <a:ext cx="1585243" cy="1272629"/>
            <a:chOff x="7444722" y="5373237"/>
            <a:chExt cx="1585243" cy="1272629"/>
          </a:xfrm>
        </p:grpSpPr>
        <p:sp>
          <p:nvSpPr>
            <p:cNvPr id="21" name="직사각형 20"/>
            <p:cNvSpPr/>
            <p:nvPr/>
          </p:nvSpPr>
          <p:spPr>
            <a:xfrm>
              <a:off x="7694097" y="5373237"/>
              <a:ext cx="1335868" cy="1272629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Ⅱ.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‘학생만족도조사’ 참여하기  클릭</a:t>
              </a:r>
              <a:endPara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2" name="이등변 삼각형 21"/>
            <p:cNvSpPr/>
            <p:nvPr/>
          </p:nvSpPr>
          <p:spPr>
            <a:xfrm rot="16200000">
              <a:off x="7431200" y="5877331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7694097" y="4731617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Ⅳ.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선생님에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대한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실시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694097" y="979488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Ⅰ.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</a:t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해당교육청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선택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7694097" y="3581812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Ⅲ.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본인 정보 입력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학적 확인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38" name="오른쪽 화살표 127"/>
          <p:cNvSpPr/>
          <p:nvPr/>
        </p:nvSpPr>
        <p:spPr>
          <a:xfrm rot="13500000">
            <a:off x="2174793" y="5340975"/>
            <a:ext cx="506828" cy="322427"/>
          </a:xfrm>
          <a:custGeom>
            <a:avLst/>
            <a:gdLst>
              <a:gd name="connsiteX0" fmla="*/ 0 w 986245"/>
              <a:gd name="connsiteY0" fmla="*/ 188803 h 488514"/>
              <a:gd name="connsiteX1" fmla="*/ 351465 w 986245"/>
              <a:gd name="connsiteY1" fmla="*/ 188803 h 488514"/>
              <a:gd name="connsiteX2" fmla="*/ 351465 w 986245"/>
              <a:gd name="connsiteY2" fmla="*/ 0 h 488514"/>
              <a:gd name="connsiteX3" fmla="*/ 986245 w 986245"/>
              <a:gd name="connsiteY3" fmla="*/ 244257 h 488514"/>
              <a:gd name="connsiteX4" fmla="*/ 351465 w 986245"/>
              <a:gd name="connsiteY4" fmla="*/ 488514 h 488514"/>
              <a:gd name="connsiteX5" fmla="*/ 351465 w 986245"/>
              <a:gd name="connsiteY5" fmla="*/ 299711 h 488514"/>
              <a:gd name="connsiteX6" fmla="*/ 0 w 986245"/>
              <a:gd name="connsiteY6" fmla="*/ 299711 h 488514"/>
              <a:gd name="connsiteX7" fmla="*/ 0 w 986245"/>
              <a:gd name="connsiteY7" fmla="*/ 188803 h 488514"/>
              <a:gd name="connsiteX0" fmla="*/ 0 w 986245"/>
              <a:gd name="connsiteY0" fmla="*/ 188803 h 488514"/>
              <a:gd name="connsiteX1" fmla="*/ 440365 w 986245"/>
              <a:gd name="connsiteY1" fmla="*/ 191978 h 488514"/>
              <a:gd name="connsiteX2" fmla="*/ 351465 w 986245"/>
              <a:gd name="connsiteY2" fmla="*/ 0 h 488514"/>
              <a:gd name="connsiteX3" fmla="*/ 986245 w 986245"/>
              <a:gd name="connsiteY3" fmla="*/ 244257 h 488514"/>
              <a:gd name="connsiteX4" fmla="*/ 351465 w 986245"/>
              <a:gd name="connsiteY4" fmla="*/ 488514 h 488514"/>
              <a:gd name="connsiteX5" fmla="*/ 351465 w 986245"/>
              <a:gd name="connsiteY5" fmla="*/ 299711 h 488514"/>
              <a:gd name="connsiteX6" fmla="*/ 0 w 986245"/>
              <a:gd name="connsiteY6" fmla="*/ 299711 h 488514"/>
              <a:gd name="connsiteX7" fmla="*/ 0 w 986245"/>
              <a:gd name="connsiteY7" fmla="*/ 188803 h 488514"/>
              <a:gd name="connsiteX0" fmla="*/ 0 w 986245"/>
              <a:gd name="connsiteY0" fmla="*/ 188803 h 488514"/>
              <a:gd name="connsiteX1" fmla="*/ 440365 w 986245"/>
              <a:gd name="connsiteY1" fmla="*/ 191978 h 488514"/>
              <a:gd name="connsiteX2" fmla="*/ 351465 w 986245"/>
              <a:gd name="connsiteY2" fmla="*/ 0 h 488514"/>
              <a:gd name="connsiteX3" fmla="*/ 986245 w 986245"/>
              <a:gd name="connsiteY3" fmla="*/ 244257 h 488514"/>
              <a:gd name="connsiteX4" fmla="*/ 351465 w 986245"/>
              <a:gd name="connsiteY4" fmla="*/ 488514 h 488514"/>
              <a:gd name="connsiteX5" fmla="*/ 449890 w 986245"/>
              <a:gd name="connsiteY5" fmla="*/ 296536 h 488514"/>
              <a:gd name="connsiteX6" fmla="*/ 0 w 986245"/>
              <a:gd name="connsiteY6" fmla="*/ 299711 h 488514"/>
              <a:gd name="connsiteX7" fmla="*/ 0 w 986245"/>
              <a:gd name="connsiteY7" fmla="*/ 188803 h 48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6245" h="488514">
                <a:moveTo>
                  <a:pt x="0" y="188803"/>
                </a:moveTo>
                <a:lnTo>
                  <a:pt x="440365" y="191978"/>
                </a:lnTo>
                <a:lnTo>
                  <a:pt x="351465" y="0"/>
                </a:lnTo>
                <a:lnTo>
                  <a:pt x="986245" y="244257"/>
                </a:lnTo>
                <a:lnTo>
                  <a:pt x="351465" y="488514"/>
                </a:lnTo>
                <a:lnTo>
                  <a:pt x="449890" y="296536"/>
                </a:lnTo>
                <a:lnTo>
                  <a:pt x="0" y="299711"/>
                </a:lnTo>
                <a:lnTo>
                  <a:pt x="0" y="188803"/>
                </a:lnTo>
                <a:close/>
              </a:path>
            </a:pathLst>
          </a:cu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pc="-10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8401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1283 -0.1520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-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90377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74216" y="979488"/>
            <a:ext cx="7078662" cy="5376863"/>
            <a:chOff x="474216" y="979488"/>
            <a:chExt cx="7078662" cy="5376863"/>
          </a:xfrm>
        </p:grpSpPr>
        <p:grpSp>
          <p:nvGrpSpPr>
            <p:cNvPr id="41" name="그룹 40"/>
            <p:cNvGrpSpPr/>
            <p:nvPr/>
          </p:nvGrpSpPr>
          <p:grpSpPr>
            <a:xfrm>
              <a:off x="474216" y="979488"/>
              <a:ext cx="7078662" cy="5376863"/>
              <a:chOff x="1032669" y="930829"/>
              <a:chExt cx="7078662" cy="4837523"/>
            </a:xfrm>
            <a:solidFill>
              <a:schemeClr val="accent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21000"/>
                </a:prstClr>
              </a:outerShdw>
            </a:effectLst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직사각형 48"/>
            <p:cNvSpPr/>
            <p:nvPr/>
          </p:nvSpPr>
          <p:spPr>
            <a:xfrm>
              <a:off x="2428208" y="5209002"/>
              <a:ext cx="2974725" cy="254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ko-KR" sz="1400" spc="3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http://www.eduro.go.kr</a:t>
              </a: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1" t="47881" r="11939"/>
          <a:stretch/>
        </p:blipFill>
        <p:spPr>
          <a:xfrm>
            <a:off x="794999" y="1535767"/>
            <a:ext cx="6365974" cy="3088996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타원 35"/>
          <p:cNvSpPr/>
          <p:nvPr/>
        </p:nvSpPr>
        <p:spPr>
          <a:xfrm>
            <a:off x="4253959" y="2450407"/>
            <a:ext cx="293977" cy="293977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2077014" y="2450811"/>
            <a:ext cx="293977" cy="293977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8" name="타원 37"/>
          <p:cNvSpPr/>
          <p:nvPr/>
        </p:nvSpPr>
        <p:spPr>
          <a:xfrm>
            <a:off x="2067846" y="3034444"/>
            <a:ext cx="293977" cy="293977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2067847" y="3360145"/>
            <a:ext cx="293977" cy="293977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0" name="타원 39"/>
          <p:cNvSpPr/>
          <p:nvPr/>
        </p:nvSpPr>
        <p:spPr>
          <a:xfrm>
            <a:off x="2077014" y="3751517"/>
            <a:ext cx="293977" cy="293977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5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5" name="타원 44"/>
          <p:cNvSpPr/>
          <p:nvPr/>
        </p:nvSpPr>
        <p:spPr>
          <a:xfrm>
            <a:off x="3449961" y="3751518"/>
            <a:ext cx="293977" cy="293977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6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8" name="타원 47"/>
          <p:cNvSpPr/>
          <p:nvPr/>
        </p:nvSpPr>
        <p:spPr>
          <a:xfrm>
            <a:off x="4547936" y="4278293"/>
            <a:ext cx="293977" cy="293977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7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7444722" y="3301726"/>
            <a:ext cx="1585243" cy="1272629"/>
            <a:chOff x="7444722" y="5373237"/>
            <a:chExt cx="1585243" cy="1272629"/>
          </a:xfrm>
        </p:grpSpPr>
        <p:sp>
          <p:nvSpPr>
            <p:cNvPr id="34" name="직사각형 33"/>
            <p:cNvSpPr/>
            <p:nvPr/>
          </p:nvSpPr>
          <p:spPr>
            <a:xfrm>
              <a:off x="7694097" y="5373237"/>
              <a:ext cx="1335868" cy="1272629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Ⅲ.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본인 정보 입력 후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학적 확인</a:t>
              </a:r>
              <a:endPara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42" name="이등변 삼각형 41"/>
            <p:cNvSpPr/>
            <p:nvPr/>
          </p:nvSpPr>
          <p:spPr>
            <a:xfrm rot="16200000">
              <a:off x="7431200" y="5877331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43" name="직사각형 42"/>
          <p:cNvSpPr/>
          <p:nvPr/>
        </p:nvSpPr>
        <p:spPr>
          <a:xfrm>
            <a:off x="7694097" y="4740122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Ⅳ.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선생님에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대한 만족도조사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실시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694097" y="979488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Ⅰ.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</a:t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해당교육청 선택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7694097" y="2127960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Ⅱ.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‘학생만족도조사’ 참여하기  클릭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570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5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73" name="그룹 72"/>
          <p:cNvGrpSpPr/>
          <p:nvPr/>
        </p:nvGrpSpPr>
        <p:grpSpPr>
          <a:xfrm>
            <a:off x="7444722" y="4452560"/>
            <a:ext cx="1585243" cy="1272629"/>
            <a:chOff x="7444722" y="5373237"/>
            <a:chExt cx="1585243" cy="1272629"/>
          </a:xfrm>
        </p:grpSpPr>
        <p:sp>
          <p:nvSpPr>
            <p:cNvPr id="74" name="직사각형 73"/>
            <p:cNvSpPr/>
            <p:nvPr/>
          </p:nvSpPr>
          <p:spPr>
            <a:xfrm>
              <a:off x="7694097" y="5373237"/>
              <a:ext cx="1335868" cy="1272629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Ⅳ.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해당 선생님에 </a:t>
              </a:r>
              <a:r>
                <a:rPr lang="ko-KR" altLang="en-US" sz="1200" spc="-1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대한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만족도조사 실시</a:t>
              </a:r>
              <a:endPara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5" name="이등변 삼각형 74"/>
            <p:cNvSpPr/>
            <p:nvPr/>
          </p:nvSpPr>
          <p:spPr>
            <a:xfrm rot="16200000">
              <a:off x="7431200" y="5877331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76" name="직사각형 75"/>
          <p:cNvSpPr/>
          <p:nvPr/>
        </p:nvSpPr>
        <p:spPr>
          <a:xfrm>
            <a:off x="7694097" y="3262004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Ⅲ.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본인 정보 입력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학적 확인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7694097" y="965060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Ⅰ.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</a:t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해당교육청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선택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7694097" y="2113532"/>
            <a:ext cx="1335868" cy="100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Ⅱ.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‘학생만족도조사’ 참여하기  클릭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90377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74216" y="979488"/>
            <a:ext cx="7078662" cy="5376863"/>
            <a:chOff x="474216" y="979488"/>
            <a:chExt cx="7078662" cy="5376863"/>
          </a:xfrm>
        </p:grpSpPr>
        <p:grpSp>
          <p:nvGrpSpPr>
            <p:cNvPr id="41" name="그룹 40"/>
            <p:cNvGrpSpPr/>
            <p:nvPr/>
          </p:nvGrpSpPr>
          <p:grpSpPr>
            <a:xfrm>
              <a:off x="474216" y="979488"/>
              <a:ext cx="7078662" cy="5376863"/>
              <a:chOff x="1032669" y="930829"/>
              <a:chExt cx="7078662" cy="4837523"/>
            </a:xfrm>
            <a:solidFill>
              <a:schemeClr val="accent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21000"/>
                </a:prstClr>
              </a:outerShdw>
            </a:effectLst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직사각형 48"/>
            <p:cNvSpPr/>
            <p:nvPr/>
          </p:nvSpPr>
          <p:spPr>
            <a:xfrm>
              <a:off x="2428208" y="5209002"/>
              <a:ext cx="2974725" cy="254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ko-KR" sz="1400" spc="3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http://www.eduro.go.kr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2307510" y="1408648"/>
            <a:ext cx="3562230" cy="3371194"/>
            <a:chOff x="2307510" y="1408648"/>
            <a:chExt cx="3562230" cy="3371194"/>
          </a:xfrm>
        </p:grpSpPr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-331"/>
            <a:stretch/>
          </p:blipFill>
          <p:spPr>
            <a:xfrm>
              <a:off x="2307510" y="1408648"/>
              <a:ext cx="3562230" cy="3371194"/>
            </a:xfrm>
            <a:prstGeom prst="rect">
              <a:avLst/>
            </a:prstGeom>
            <a:ln w="76200">
              <a:noFill/>
            </a:ln>
          </p:spPr>
        </p:pic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63031" y="3043170"/>
              <a:ext cx="1098403" cy="57218"/>
            </a:xfrm>
            <a:prstGeom prst="rect">
              <a:avLst/>
            </a:prstGeom>
          </p:spPr>
        </p:pic>
      </p:grpSp>
      <p:sp>
        <p:nvSpPr>
          <p:cNvPr id="63" name="TextBox 62"/>
          <p:cNvSpPr txBox="1"/>
          <p:nvPr/>
        </p:nvSpPr>
        <p:spPr>
          <a:xfrm>
            <a:off x="4412954" y="3013636"/>
            <a:ext cx="1300495" cy="90133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r"/>
            <a:r>
              <a:rPr lang="ko-KR" altLang="en-US" sz="5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2EA138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 </a:t>
            </a:r>
            <a:r>
              <a:rPr lang="ko-KR" altLang="en-US" sz="500" b="1" spc="-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2EA138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도사기간 </a:t>
            </a:r>
            <a:r>
              <a:rPr lang="en-US" altLang="ko-KR" sz="500" b="1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2EA138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: 2015.10.26 ~ 2015.10.30</a:t>
            </a:r>
            <a:endParaRPr lang="ko-KR" altLang="en-US" sz="5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2EA138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714449" y="1123039"/>
            <a:ext cx="6473890" cy="5412738"/>
            <a:chOff x="-59838" y="4377806"/>
            <a:chExt cx="6473890" cy="5412738"/>
          </a:xfrm>
        </p:grpSpPr>
        <p:grpSp>
          <p:nvGrpSpPr>
            <p:cNvPr id="2" name="그룹 1"/>
            <p:cNvGrpSpPr/>
            <p:nvPr/>
          </p:nvGrpSpPr>
          <p:grpSpPr>
            <a:xfrm>
              <a:off x="-59838" y="4377806"/>
              <a:ext cx="6473890" cy="5412738"/>
              <a:chOff x="228726" y="2116209"/>
              <a:chExt cx="6473890" cy="5412738"/>
            </a:xfrm>
          </p:grpSpPr>
          <p:grpSp>
            <p:nvGrpSpPr>
              <p:cNvPr id="32" name="그룹 31"/>
              <p:cNvGrpSpPr/>
              <p:nvPr/>
            </p:nvGrpSpPr>
            <p:grpSpPr>
              <a:xfrm>
                <a:off x="228726" y="2116209"/>
                <a:ext cx="6473890" cy="5412738"/>
                <a:chOff x="1169981" y="7295603"/>
                <a:chExt cx="6473890" cy="5412738"/>
              </a:xfrm>
            </p:grpSpPr>
            <p:sp>
              <p:nvSpPr>
                <p:cNvPr id="33" name="직사각형 32"/>
                <p:cNvSpPr/>
                <p:nvPr/>
              </p:nvSpPr>
              <p:spPr>
                <a:xfrm>
                  <a:off x="1181857" y="7295604"/>
                  <a:ext cx="6452853" cy="53927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2413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36" name="그룹 35"/>
                <p:cNvGrpSpPr/>
                <p:nvPr/>
              </p:nvGrpSpPr>
              <p:grpSpPr>
                <a:xfrm>
                  <a:off x="1169981" y="7295603"/>
                  <a:ext cx="6473890" cy="5412738"/>
                  <a:chOff x="1169981" y="7295603"/>
                  <a:chExt cx="6473890" cy="5412738"/>
                </a:xfrm>
              </p:grpSpPr>
              <p:grpSp>
                <p:nvGrpSpPr>
                  <p:cNvPr id="37" name="그룹 36"/>
                  <p:cNvGrpSpPr/>
                  <p:nvPr/>
                </p:nvGrpSpPr>
                <p:grpSpPr>
                  <a:xfrm>
                    <a:off x="1169981" y="7295603"/>
                    <a:ext cx="6473890" cy="5412738"/>
                    <a:chOff x="1169981" y="7295603"/>
                    <a:chExt cx="6473890" cy="5412738"/>
                  </a:xfrm>
                </p:grpSpPr>
                <p:sp>
                  <p:nvSpPr>
                    <p:cNvPr id="39" name="자유형 38"/>
                    <p:cNvSpPr/>
                    <p:nvPr/>
                  </p:nvSpPr>
                  <p:spPr>
                    <a:xfrm>
                      <a:off x="1169981" y="7295603"/>
                      <a:ext cx="6473890" cy="5412738"/>
                    </a:xfrm>
                    <a:custGeom>
                      <a:avLst/>
                      <a:gdLst>
                        <a:gd name="connsiteX0" fmla="*/ 120876 w 6473890"/>
                        <a:gd name="connsiteY0" fmla="*/ 339052 h 5412738"/>
                        <a:gd name="connsiteX1" fmla="*/ 120876 w 6473890"/>
                        <a:gd name="connsiteY1" fmla="*/ 5295145 h 5412738"/>
                        <a:gd name="connsiteX2" fmla="*/ 6353014 w 6473890"/>
                        <a:gd name="connsiteY2" fmla="*/ 5295145 h 5412738"/>
                        <a:gd name="connsiteX3" fmla="*/ 6353014 w 6473890"/>
                        <a:gd name="connsiteY3" fmla="*/ 339052 h 5412738"/>
                        <a:gd name="connsiteX4" fmla="*/ 0 w 6473890"/>
                        <a:gd name="connsiteY4" fmla="*/ 0 h 5412738"/>
                        <a:gd name="connsiteX5" fmla="*/ 6471477 w 6473890"/>
                        <a:gd name="connsiteY5" fmla="*/ 0 h 5412738"/>
                        <a:gd name="connsiteX6" fmla="*/ 6471477 w 6473890"/>
                        <a:gd name="connsiteY6" fmla="*/ 324158 h 5412738"/>
                        <a:gd name="connsiteX7" fmla="*/ 6473890 w 6473890"/>
                        <a:gd name="connsiteY7" fmla="*/ 324158 h 5412738"/>
                        <a:gd name="connsiteX8" fmla="*/ 6473890 w 6473890"/>
                        <a:gd name="connsiteY8" fmla="*/ 5392738 h 5412738"/>
                        <a:gd name="connsiteX9" fmla="*/ 6463672 w 6473890"/>
                        <a:gd name="connsiteY9" fmla="*/ 5392738 h 5412738"/>
                        <a:gd name="connsiteX10" fmla="*/ 6463672 w 6473890"/>
                        <a:gd name="connsiteY10" fmla="*/ 5412738 h 5412738"/>
                        <a:gd name="connsiteX11" fmla="*/ 14089 w 6473890"/>
                        <a:gd name="connsiteY11" fmla="*/ 5412738 h 5412738"/>
                        <a:gd name="connsiteX12" fmla="*/ 14089 w 6473890"/>
                        <a:gd name="connsiteY12" fmla="*/ 5392738 h 5412738"/>
                        <a:gd name="connsiteX13" fmla="*/ 0 w 6473890"/>
                        <a:gd name="connsiteY13" fmla="*/ 5392738 h 5412738"/>
                        <a:gd name="connsiteX14" fmla="*/ 0 w 6473890"/>
                        <a:gd name="connsiteY14" fmla="*/ 339052 h 5412738"/>
                        <a:gd name="connsiteX15" fmla="*/ 0 w 6473890"/>
                        <a:gd name="connsiteY15" fmla="*/ 324158 h 54127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6473890" h="5412738">
                          <a:moveTo>
                            <a:pt x="120876" y="339052"/>
                          </a:moveTo>
                          <a:lnTo>
                            <a:pt x="120876" y="5295145"/>
                          </a:lnTo>
                          <a:lnTo>
                            <a:pt x="6353014" y="5295145"/>
                          </a:lnTo>
                          <a:lnTo>
                            <a:pt x="6353014" y="339052"/>
                          </a:lnTo>
                          <a:close/>
                          <a:moveTo>
                            <a:pt x="0" y="0"/>
                          </a:moveTo>
                          <a:lnTo>
                            <a:pt x="6471477" y="0"/>
                          </a:lnTo>
                          <a:lnTo>
                            <a:pt x="6471477" y="324158"/>
                          </a:lnTo>
                          <a:lnTo>
                            <a:pt x="6473890" y="324158"/>
                          </a:lnTo>
                          <a:lnTo>
                            <a:pt x="6473890" y="5392738"/>
                          </a:lnTo>
                          <a:lnTo>
                            <a:pt x="6463672" y="5392738"/>
                          </a:lnTo>
                          <a:lnTo>
                            <a:pt x="6463672" y="5412738"/>
                          </a:lnTo>
                          <a:lnTo>
                            <a:pt x="14089" y="5412738"/>
                          </a:lnTo>
                          <a:lnTo>
                            <a:pt x="14089" y="5392738"/>
                          </a:lnTo>
                          <a:lnTo>
                            <a:pt x="0" y="5392738"/>
                          </a:lnTo>
                          <a:lnTo>
                            <a:pt x="0" y="339052"/>
                          </a:lnTo>
                          <a:lnTo>
                            <a:pt x="0" y="324158"/>
                          </a:lnTo>
                          <a:close/>
                        </a:path>
                      </a:pathLst>
                    </a:custGeom>
                    <a:solidFill>
                      <a:schemeClr val="bg2">
                        <a:lumMod val="5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grpSp>
                  <p:nvGrpSpPr>
                    <p:cNvPr id="40" name="그룹 39"/>
                    <p:cNvGrpSpPr/>
                    <p:nvPr/>
                  </p:nvGrpSpPr>
                  <p:grpSpPr>
                    <a:xfrm>
                      <a:off x="6891253" y="7369670"/>
                      <a:ext cx="683576" cy="190920"/>
                      <a:chOff x="6212634" y="1053554"/>
                      <a:chExt cx="683576" cy="190920"/>
                    </a:xfrm>
                  </p:grpSpPr>
                  <p:grpSp>
                    <p:nvGrpSpPr>
                      <p:cNvPr id="48" name="그룹 47"/>
                      <p:cNvGrpSpPr/>
                      <p:nvPr/>
                    </p:nvGrpSpPr>
                    <p:grpSpPr>
                      <a:xfrm>
                        <a:off x="6212634" y="1053759"/>
                        <a:ext cx="189802" cy="190511"/>
                        <a:chOff x="6201733" y="983895"/>
                        <a:chExt cx="189802" cy="190511"/>
                      </a:xfrm>
                    </p:grpSpPr>
                    <p:sp>
                      <p:nvSpPr>
                        <p:cNvPr id="58" name="직사각형 57"/>
                        <p:cNvSpPr/>
                        <p:nvPr/>
                      </p:nvSpPr>
                      <p:spPr>
                        <a:xfrm>
                          <a:off x="6201733" y="983895"/>
                          <a:ext cx="189802" cy="190511"/>
                        </a:xfrm>
                        <a:prstGeom prst="rect">
                          <a:avLst/>
                        </a:prstGeom>
                        <a:solidFill>
                          <a:schemeClr val="bg2">
                            <a:lumMod val="9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>
                            <a:solidFill>
                              <a:prstClr val="white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9" name="직사각형 58"/>
                        <p:cNvSpPr/>
                        <p:nvPr/>
                      </p:nvSpPr>
                      <p:spPr>
                        <a:xfrm>
                          <a:off x="6228372" y="1109227"/>
                          <a:ext cx="136525" cy="4571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6350"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>
                            <a:solidFill>
                              <a:prstClr val="white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50" name="그룹 49"/>
                      <p:cNvGrpSpPr/>
                      <p:nvPr/>
                    </p:nvGrpSpPr>
                    <p:grpSpPr>
                      <a:xfrm>
                        <a:off x="6458962" y="1053759"/>
                        <a:ext cx="189802" cy="190511"/>
                        <a:chOff x="6455456" y="983895"/>
                        <a:chExt cx="189802" cy="190511"/>
                      </a:xfrm>
                    </p:grpSpPr>
                    <p:sp>
                      <p:nvSpPr>
                        <p:cNvPr id="54" name="직사각형 53"/>
                        <p:cNvSpPr/>
                        <p:nvPr/>
                      </p:nvSpPr>
                      <p:spPr>
                        <a:xfrm>
                          <a:off x="6455456" y="983895"/>
                          <a:ext cx="189802" cy="190511"/>
                        </a:xfrm>
                        <a:prstGeom prst="rect">
                          <a:avLst/>
                        </a:prstGeom>
                        <a:solidFill>
                          <a:schemeClr val="bg2">
                            <a:lumMod val="9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>
                            <a:solidFill>
                              <a:prstClr val="white"/>
                            </a:solidFill>
                          </a:endParaRPr>
                        </a:p>
                      </p:txBody>
                    </p:sp>
                    <p:grpSp>
                      <p:nvGrpSpPr>
                        <p:cNvPr id="55" name="그룹 54"/>
                        <p:cNvGrpSpPr/>
                        <p:nvPr/>
                      </p:nvGrpSpPr>
                      <p:grpSpPr>
                        <a:xfrm>
                          <a:off x="6482672" y="1011465"/>
                          <a:ext cx="135370" cy="135370"/>
                          <a:chOff x="6484721" y="1019576"/>
                          <a:chExt cx="135370" cy="135370"/>
                        </a:xfrm>
                      </p:grpSpPr>
                      <p:sp>
                        <p:nvSpPr>
                          <p:cNvPr id="56" name="직사각형 55"/>
                          <p:cNvSpPr/>
                          <p:nvPr/>
                        </p:nvSpPr>
                        <p:spPr>
                          <a:xfrm>
                            <a:off x="6484721" y="1019576"/>
                            <a:ext cx="135370" cy="135370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 w="6350"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ko-KR" altLang="en-US">
                              <a:solidFill>
                                <a:prstClr val="white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57" name="직사각형 56"/>
                          <p:cNvSpPr/>
                          <p:nvPr/>
                        </p:nvSpPr>
                        <p:spPr>
                          <a:xfrm>
                            <a:off x="6484721" y="1019576"/>
                            <a:ext cx="135370" cy="45719"/>
                          </a:xfrm>
                          <a:prstGeom prst="rect">
                            <a:avLst/>
                          </a:prstGeom>
                          <a:solidFill>
                            <a:schemeClr val="bg1">
                              <a:lumMod val="85000"/>
                            </a:schemeClr>
                          </a:solidFill>
                          <a:ln w="6350">
                            <a:solidFill>
                              <a:schemeClr val="bg1">
                                <a:lumMod val="50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ko-KR" altLang="en-US">
                              <a:solidFill>
                                <a:prstClr val="white"/>
                              </a:solidFill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51" name="그룹 50"/>
                      <p:cNvGrpSpPr/>
                      <p:nvPr/>
                    </p:nvGrpSpPr>
                    <p:grpSpPr>
                      <a:xfrm>
                        <a:off x="6705290" y="1053554"/>
                        <a:ext cx="190920" cy="190920"/>
                        <a:chOff x="6694389" y="994973"/>
                        <a:chExt cx="190920" cy="190920"/>
                      </a:xfrm>
                    </p:grpSpPr>
                    <p:sp>
                      <p:nvSpPr>
                        <p:cNvPr id="52" name="직사각형 51"/>
                        <p:cNvSpPr/>
                        <p:nvPr/>
                      </p:nvSpPr>
                      <p:spPr>
                        <a:xfrm>
                          <a:off x="6694948" y="995178"/>
                          <a:ext cx="189802" cy="190511"/>
                        </a:xfrm>
                        <a:prstGeom prst="rect">
                          <a:avLst/>
                        </a:prstGeom>
                        <a:solidFill>
                          <a:schemeClr val="bg2">
                            <a:lumMod val="9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>
                            <a:solidFill>
                              <a:prstClr val="white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3" name="곱셈 기호 52"/>
                        <p:cNvSpPr/>
                        <p:nvPr/>
                      </p:nvSpPr>
                      <p:spPr>
                        <a:xfrm>
                          <a:off x="6694389" y="994973"/>
                          <a:ext cx="190920" cy="190920"/>
                        </a:xfrm>
                        <a:prstGeom prst="mathMultiply">
                          <a:avLst>
                            <a:gd name="adj1" fmla="val 15789"/>
                          </a:avLst>
                        </a:prstGeom>
                        <a:solidFill>
                          <a:schemeClr val="bg1"/>
                        </a:solidFill>
                        <a:ln w="6350"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>
                            <a:solidFill>
                              <a:prstClr val="white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45" name="직사각형 44"/>
                    <p:cNvSpPr/>
                    <p:nvPr/>
                  </p:nvSpPr>
                  <p:spPr>
                    <a:xfrm>
                      <a:off x="2770395" y="7351253"/>
                      <a:ext cx="2974725" cy="243143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altLang="ko-KR" sz="1400" spc="300" dirty="0">
                          <a:ln>
                            <a:solidFill>
                              <a:srgbClr val="5B9BD5">
                                <a:shade val="50000"/>
                                <a:alpha val="0"/>
                              </a:srgbClr>
                            </a:solidFill>
                          </a:ln>
                          <a:solidFill>
                            <a:prstClr val="white"/>
                          </a:solidFill>
                          <a:latin typeface="KoPub돋움체 Medium" panose="02020603020101020101" pitchFamily="18" charset="-127"/>
                          <a:ea typeface="KoPub돋움체 Medium" panose="02020603020101020101" pitchFamily="18" charset="-127"/>
                        </a:rPr>
                        <a:t>http://www.eduro.go.kr</a:t>
                      </a:r>
                    </a:p>
                  </p:txBody>
                </p:sp>
              </p:grpSp>
              <p:pic>
                <p:nvPicPr>
                  <p:cNvPr id="38" name="그림 37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963569" y="7695436"/>
                    <a:ext cx="4735840" cy="4867102"/>
                  </a:xfrm>
                  <a:prstGeom prst="rect">
                    <a:avLst/>
                  </a:prstGeom>
                  <a:ln w="76200">
                    <a:noFill/>
                  </a:ln>
                </p:spPr>
              </p:pic>
            </p:grpSp>
          </p:grpSp>
          <p:pic>
            <p:nvPicPr>
              <p:cNvPr id="21" name="그림 20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-331"/>
              <a:stretch/>
            </p:blipFill>
            <p:spPr>
              <a:xfrm>
                <a:off x="862592" y="2524461"/>
                <a:ext cx="5075262" cy="4923561"/>
              </a:xfrm>
              <a:prstGeom prst="rect">
                <a:avLst/>
              </a:prstGeom>
              <a:ln w="76200">
                <a:noFill/>
              </a:ln>
            </p:spPr>
          </p:pic>
        </p:grpSp>
        <p:sp>
          <p:nvSpPr>
            <p:cNvPr id="3" name="TextBox 2"/>
            <p:cNvSpPr txBox="1"/>
            <p:nvPr/>
          </p:nvSpPr>
          <p:spPr>
            <a:xfrm>
              <a:off x="3630300" y="7175909"/>
              <a:ext cx="1723928" cy="7166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noAutofit/>
            </a:bodyPr>
            <a:lstStyle/>
            <a:p>
              <a:pPr algn="r"/>
              <a:r>
                <a:rPr lang="ko-KR" altLang="en-US" sz="600" b="1" spc="-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A138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만족도 </a:t>
              </a:r>
              <a:r>
                <a:rPr lang="ko-KR" altLang="en-US" sz="600" b="1" spc="-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A138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도사기간 </a:t>
              </a:r>
              <a:r>
                <a:rPr lang="en-US" altLang="ko-KR" sz="600" b="1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A138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2015.10.26 ~ 2015.10.30</a:t>
              </a:r>
              <a:endParaRPr lang="ko-KR" altLang="en-US" sz="6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2EA138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2" name="타원 21"/>
          <p:cNvSpPr/>
          <p:nvPr/>
        </p:nvSpPr>
        <p:spPr>
          <a:xfrm>
            <a:off x="1401408" y="2178244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2782533" y="1900078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2782533" y="2598684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2782533" y="3484516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2782533" y="5347120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5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2782533" y="5843249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6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60" name="타원 59"/>
          <p:cNvSpPr/>
          <p:nvPr/>
        </p:nvSpPr>
        <p:spPr>
          <a:xfrm>
            <a:off x="3996683" y="6131859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7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658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직사각형 164"/>
          <p:cNvSpPr/>
          <p:nvPr/>
        </p:nvSpPr>
        <p:spPr>
          <a:xfrm>
            <a:off x="-17799" y="706612"/>
            <a:ext cx="9166303" cy="5541095"/>
          </a:xfrm>
          <a:prstGeom prst="rect">
            <a:avLst/>
          </a:prstGeom>
          <a:gradFill flip="none" rotWithShape="1">
            <a:gsLst>
              <a:gs pos="100000">
                <a:srgbClr val="C0E4F7">
                  <a:alpha val="9000"/>
                </a:srgbClr>
              </a:gs>
              <a:gs pos="17000">
                <a:srgbClr val="97D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3" name="직사각형 72"/>
          <p:cNvSpPr/>
          <p:nvPr/>
        </p:nvSpPr>
        <p:spPr>
          <a:xfrm rot="5400000">
            <a:off x="2378190" y="-1081906"/>
            <a:ext cx="4381502" cy="9144001"/>
          </a:xfrm>
          <a:prstGeom prst="rect">
            <a:avLst/>
          </a:prstGeom>
          <a:gradFill flip="none" rotWithShape="1">
            <a:gsLst>
              <a:gs pos="94000">
                <a:srgbClr val="0481D6"/>
              </a:gs>
              <a:gs pos="22000">
                <a:srgbClr val="42BAFF">
                  <a:alpha val="0"/>
                </a:srgbClr>
              </a:gs>
              <a:gs pos="58000">
                <a:srgbClr val="42BAFF">
                  <a:lumMod val="84000"/>
                </a:srgbClr>
              </a:gs>
            </a:gsLst>
            <a:lin ang="10800000" scaled="1"/>
            <a:tileRect/>
          </a:gradFill>
          <a:effectLst/>
        </p:spPr>
        <p:txBody>
          <a:bodyPr wrap="square" anchor="b">
            <a:noAutofit/>
          </a:bodyPr>
          <a:lstStyle/>
          <a:p>
            <a:pPr algn="ctr"/>
            <a:endParaRPr lang="ko-KR" altLang="en-US" sz="48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effectLst>
                <a:outerShdw blurRad="355600" dist="50800" dir="2700000" algn="tl" rotWithShape="0">
                  <a:srgbClr val="5B9BD5">
                    <a:lumMod val="50000"/>
                    <a:alpha val="79000"/>
                  </a:srgbClr>
                </a:out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246" name="자유형 245"/>
          <p:cNvSpPr/>
          <p:nvPr/>
        </p:nvSpPr>
        <p:spPr>
          <a:xfrm rot="10800000">
            <a:off x="-22306" y="5362099"/>
            <a:ext cx="9185379" cy="843399"/>
          </a:xfrm>
          <a:custGeom>
            <a:avLst/>
            <a:gdLst>
              <a:gd name="connsiteX0" fmla="*/ 30347 w 7222330"/>
              <a:gd name="connsiteY0" fmla="*/ 0 h 643375"/>
              <a:gd name="connsiteX1" fmla="*/ 7191982 w 7222330"/>
              <a:gd name="connsiteY1" fmla="*/ 0 h 643375"/>
              <a:gd name="connsiteX2" fmla="*/ 7203686 w 7222330"/>
              <a:gd name="connsiteY2" fmla="*/ 14550 h 643375"/>
              <a:gd name="connsiteX3" fmla="*/ 7222330 w 7222330"/>
              <a:gd name="connsiteY3" fmla="*/ 72880 h 643375"/>
              <a:gd name="connsiteX4" fmla="*/ 3611165 w 7222330"/>
              <a:gd name="connsiteY4" fmla="*/ 643375 h 643375"/>
              <a:gd name="connsiteX5" fmla="*/ 0 w 7222330"/>
              <a:gd name="connsiteY5" fmla="*/ 72880 h 643375"/>
              <a:gd name="connsiteX6" fmla="*/ 18644 w 7222330"/>
              <a:gd name="connsiteY6" fmla="*/ 14550 h 643375"/>
              <a:gd name="connsiteX7" fmla="*/ 30347 w 7222330"/>
              <a:gd name="connsiteY7" fmla="*/ 0 h 64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22330" h="643375">
                <a:moveTo>
                  <a:pt x="30347" y="0"/>
                </a:moveTo>
                <a:lnTo>
                  <a:pt x="7191982" y="0"/>
                </a:lnTo>
                <a:lnTo>
                  <a:pt x="7203686" y="14550"/>
                </a:lnTo>
                <a:cubicBezTo>
                  <a:pt x="7216014" y="33729"/>
                  <a:pt x="7222330" y="53188"/>
                  <a:pt x="7222330" y="72880"/>
                </a:cubicBezTo>
                <a:cubicBezTo>
                  <a:pt x="7222330" y="387956"/>
                  <a:pt x="5605556" y="643375"/>
                  <a:pt x="3611165" y="643375"/>
                </a:cubicBezTo>
                <a:cubicBezTo>
                  <a:pt x="1616774" y="643375"/>
                  <a:pt x="0" y="387956"/>
                  <a:pt x="0" y="72880"/>
                </a:cubicBezTo>
                <a:cubicBezTo>
                  <a:pt x="0" y="53188"/>
                  <a:pt x="6316" y="33729"/>
                  <a:pt x="18644" y="14550"/>
                </a:cubicBezTo>
                <a:lnTo>
                  <a:pt x="30347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6" name="직사각형 165"/>
          <p:cNvSpPr/>
          <p:nvPr/>
        </p:nvSpPr>
        <p:spPr>
          <a:xfrm>
            <a:off x="-11152" y="6019574"/>
            <a:ext cx="9166303" cy="85198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1286156" y="5730109"/>
            <a:ext cx="7010400" cy="817577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132683" y="5573775"/>
            <a:ext cx="282384" cy="564520"/>
            <a:chOff x="7694887" y="5603927"/>
            <a:chExt cx="264150" cy="528070"/>
          </a:xfrm>
          <a:solidFill>
            <a:schemeClr val="bg1"/>
          </a:solidFill>
        </p:grpSpPr>
        <p:grpSp>
          <p:nvGrpSpPr>
            <p:cNvPr id="133" name="그룹 132"/>
            <p:cNvGrpSpPr/>
            <p:nvPr/>
          </p:nvGrpSpPr>
          <p:grpSpPr>
            <a:xfrm>
              <a:off x="7694887" y="5796075"/>
              <a:ext cx="264150" cy="335922"/>
              <a:chOff x="6216228" y="7332367"/>
              <a:chExt cx="384626" cy="489134"/>
            </a:xfrm>
            <a:grpFill/>
          </p:grpSpPr>
          <p:sp>
            <p:nvSpPr>
              <p:cNvPr id="139" name="Freeform 9"/>
              <p:cNvSpPr>
                <a:spLocks/>
              </p:cNvSpPr>
              <p:nvPr/>
            </p:nvSpPr>
            <p:spPr bwMode="auto">
              <a:xfrm>
                <a:off x="6228239" y="7332367"/>
                <a:ext cx="360602" cy="489134"/>
              </a:xfrm>
              <a:custGeom>
                <a:avLst/>
                <a:gdLst>
                  <a:gd name="T0" fmla="*/ 190 w 202"/>
                  <a:gd name="T1" fmla="*/ 0 h 274"/>
                  <a:gd name="T2" fmla="*/ 12 w 202"/>
                  <a:gd name="T3" fmla="*/ 0 h 274"/>
                  <a:gd name="T4" fmla="*/ 12 w 202"/>
                  <a:gd name="T5" fmla="*/ 0 h 274"/>
                  <a:gd name="T6" fmla="*/ 8 w 202"/>
                  <a:gd name="T7" fmla="*/ 2 h 274"/>
                  <a:gd name="T8" fmla="*/ 4 w 202"/>
                  <a:gd name="T9" fmla="*/ 4 h 274"/>
                  <a:gd name="T10" fmla="*/ 2 w 202"/>
                  <a:gd name="T11" fmla="*/ 8 h 274"/>
                  <a:gd name="T12" fmla="*/ 0 w 202"/>
                  <a:gd name="T13" fmla="*/ 12 h 274"/>
                  <a:gd name="T14" fmla="*/ 12 w 202"/>
                  <a:gd name="T15" fmla="*/ 74 h 274"/>
                  <a:gd name="T16" fmla="*/ 12 w 202"/>
                  <a:gd name="T17" fmla="*/ 74 h 274"/>
                  <a:gd name="T18" fmla="*/ 14 w 202"/>
                  <a:gd name="T19" fmla="*/ 78 h 274"/>
                  <a:gd name="T20" fmla="*/ 16 w 202"/>
                  <a:gd name="T21" fmla="*/ 82 h 274"/>
                  <a:gd name="T22" fmla="*/ 20 w 202"/>
                  <a:gd name="T23" fmla="*/ 84 h 274"/>
                  <a:gd name="T24" fmla="*/ 24 w 202"/>
                  <a:gd name="T25" fmla="*/ 86 h 274"/>
                  <a:gd name="T26" fmla="*/ 38 w 202"/>
                  <a:gd name="T27" fmla="*/ 86 h 274"/>
                  <a:gd name="T28" fmla="*/ 54 w 202"/>
                  <a:gd name="T29" fmla="*/ 266 h 274"/>
                  <a:gd name="T30" fmla="*/ 54 w 202"/>
                  <a:gd name="T31" fmla="*/ 266 h 274"/>
                  <a:gd name="T32" fmla="*/ 56 w 202"/>
                  <a:gd name="T33" fmla="*/ 270 h 274"/>
                  <a:gd name="T34" fmla="*/ 56 w 202"/>
                  <a:gd name="T35" fmla="*/ 272 h 274"/>
                  <a:gd name="T36" fmla="*/ 60 w 202"/>
                  <a:gd name="T37" fmla="*/ 274 h 274"/>
                  <a:gd name="T38" fmla="*/ 62 w 202"/>
                  <a:gd name="T39" fmla="*/ 274 h 274"/>
                  <a:gd name="T40" fmla="*/ 140 w 202"/>
                  <a:gd name="T41" fmla="*/ 274 h 274"/>
                  <a:gd name="T42" fmla="*/ 140 w 202"/>
                  <a:gd name="T43" fmla="*/ 274 h 274"/>
                  <a:gd name="T44" fmla="*/ 142 w 202"/>
                  <a:gd name="T45" fmla="*/ 274 h 274"/>
                  <a:gd name="T46" fmla="*/ 146 w 202"/>
                  <a:gd name="T47" fmla="*/ 272 h 274"/>
                  <a:gd name="T48" fmla="*/ 148 w 202"/>
                  <a:gd name="T49" fmla="*/ 270 h 274"/>
                  <a:gd name="T50" fmla="*/ 148 w 202"/>
                  <a:gd name="T51" fmla="*/ 266 h 274"/>
                  <a:gd name="T52" fmla="*/ 164 w 202"/>
                  <a:gd name="T53" fmla="*/ 86 h 274"/>
                  <a:gd name="T54" fmla="*/ 178 w 202"/>
                  <a:gd name="T55" fmla="*/ 86 h 274"/>
                  <a:gd name="T56" fmla="*/ 178 w 202"/>
                  <a:gd name="T57" fmla="*/ 86 h 274"/>
                  <a:gd name="T58" fmla="*/ 184 w 202"/>
                  <a:gd name="T59" fmla="*/ 84 h 274"/>
                  <a:gd name="T60" fmla="*/ 186 w 202"/>
                  <a:gd name="T61" fmla="*/ 82 h 274"/>
                  <a:gd name="T62" fmla="*/ 190 w 202"/>
                  <a:gd name="T63" fmla="*/ 78 h 274"/>
                  <a:gd name="T64" fmla="*/ 190 w 202"/>
                  <a:gd name="T65" fmla="*/ 74 h 274"/>
                  <a:gd name="T66" fmla="*/ 202 w 202"/>
                  <a:gd name="T67" fmla="*/ 12 h 274"/>
                  <a:gd name="T68" fmla="*/ 202 w 202"/>
                  <a:gd name="T69" fmla="*/ 12 h 274"/>
                  <a:gd name="T70" fmla="*/ 200 w 202"/>
                  <a:gd name="T71" fmla="*/ 8 h 274"/>
                  <a:gd name="T72" fmla="*/ 198 w 202"/>
                  <a:gd name="T73" fmla="*/ 4 h 274"/>
                  <a:gd name="T74" fmla="*/ 194 w 202"/>
                  <a:gd name="T75" fmla="*/ 2 h 274"/>
                  <a:gd name="T76" fmla="*/ 190 w 202"/>
                  <a:gd name="T77" fmla="*/ 0 h 274"/>
                  <a:gd name="T78" fmla="*/ 190 w 202"/>
                  <a:gd name="T7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2" h="274">
                    <a:moveTo>
                      <a:pt x="190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6" y="82"/>
                    </a:lnTo>
                    <a:lnTo>
                      <a:pt x="20" y="84"/>
                    </a:lnTo>
                    <a:lnTo>
                      <a:pt x="24" y="86"/>
                    </a:lnTo>
                    <a:lnTo>
                      <a:pt x="38" y="86"/>
                    </a:lnTo>
                    <a:lnTo>
                      <a:pt x="54" y="266"/>
                    </a:lnTo>
                    <a:lnTo>
                      <a:pt x="54" y="266"/>
                    </a:lnTo>
                    <a:lnTo>
                      <a:pt x="56" y="270"/>
                    </a:lnTo>
                    <a:lnTo>
                      <a:pt x="56" y="272"/>
                    </a:lnTo>
                    <a:lnTo>
                      <a:pt x="60" y="274"/>
                    </a:lnTo>
                    <a:lnTo>
                      <a:pt x="62" y="274"/>
                    </a:lnTo>
                    <a:lnTo>
                      <a:pt x="140" y="274"/>
                    </a:lnTo>
                    <a:lnTo>
                      <a:pt x="140" y="274"/>
                    </a:lnTo>
                    <a:lnTo>
                      <a:pt x="142" y="274"/>
                    </a:lnTo>
                    <a:lnTo>
                      <a:pt x="146" y="272"/>
                    </a:lnTo>
                    <a:lnTo>
                      <a:pt x="148" y="270"/>
                    </a:lnTo>
                    <a:lnTo>
                      <a:pt x="148" y="266"/>
                    </a:lnTo>
                    <a:lnTo>
                      <a:pt x="164" y="86"/>
                    </a:lnTo>
                    <a:lnTo>
                      <a:pt x="178" y="86"/>
                    </a:lnTo>
                    <a:lnTo>
                      <a:pt x="178" y="86"/>
                    </a:lnTo>
                    <a:lnTo>
                      <a:pt x="184" y="84"/>
                    </a:lnTo>
                    <a:lnTo>
                      <a:pt x="186" y="82"/>
                    </a:lnTo>
                    <a:lnTo>
                      <a:pt x="190" y="78"/>
                    </a:lnTo>
                    <a:lnTo>
                      <a:pt x="190" y="74"/>
                    </a:lnTo>
                    <a:lnTo>
                      <a:pt x="202" y="12"/>
                    </a:lnTo>
                    <a:lnTo>
                      <a:pt x="202" y="12"/>
                    </a:lnTo>
                    <a:lnTo>
                      <a:pt x="200" y="8"/>
                    </a:lnTo>
                    <a:lnTo>
                      <a:pt x="198" y="4"/>
                    </a:lnTo>
                    <a:lnTo>
                      <a:pt x="194" y="2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사다리꼴 139"/>
              <p:cNvSpPr/>
              <p:nvPr/>
            </p:nvSpPr>
            <p:spPr>
              <a:xfrm rot="10800000">
                <a:off x="6216228" y="7332367"/>
                <a:ext cx="384626" cy="153910"/>
              </a:xfrm>
              <a:prstGeom prst="trapezoid">
                <a:avLst>
                  <a:gd name="adj" fmla="val 141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4" name="Group 7"/>
            <p:cNvGrpSpPr>
              <a:grpSpLocks noChangeAspect="1"/>
            </p:cNvGrpSpPr>
            <p:nvPr/>
          </p:nvGrpSpPr>
          <p:grpSpPr bwMode="auto">
            <a:xfrm>
              <a:off x="7723757" y="5603927"/>
              <a:ext cx="206407" cy="183567"/>
              <a:chOff x="3010" y="4732"/>
              <a:chExt cx="244" cy="217"/>
            </a:xfrm>
            <a:grpFill/>
          </p:grpSpPr>
          <p:sp>
            <p:nvSpPr>
              <p:cNvPr id="135" name="Freeform 8"/>
              <p:cNvSpPr>
                <a:spLocks/>
              </p:cNvSpPr>
              <p:nvPr/>
            </p:nvSpPr>
            <p:spPr bwMode="auto">
              <a:xfrm>
                <a:off x="3010" y="4846"/>
                <a:ext cx="107" cy="95"/>
              </a:xfrm>
              <a:custGeom>
                <a:avLst/>
                <a:gdLst>
                  <a:gd name="T0" fmla="*/ 214 w 214"/>
                  <a:gd name="T1" fmla="*/ 33 h 189"/>
                  <a:gd name="T2" fmla="*/ 214 w 214"/>
                  <a:gd name="T3" fmla="*/ 33 h 189"/>
                  <a:gd name="T4" fmla="*/ 206 w 214"/>
                  <a:gd name="T5" fmla="*/ 24 h 189"/>
                  <a:gd name="T6" fmla="*/ 199 w 214"/>
                  <a:gd name="T7" fmla="*/ 15 h 189"/>
                  <a:gd name="T8" fmla="*/ 196 w 214"/>
                  <a:gd name="T9" fmla="*/ 8 h 189"/>
                  <a:gd name="T10" fmla="*/ 194 w 214"/>
                  <a:gd name="T11" fmla="*/ 0 h 189"/>
                  <a:gd name="T12" fmla="*/ 133 w 214"/>
                  <a:gd name="T13" fmla="*/ 0 h 189"/>
                  <a:gd name="T14" fmla="*/ 133 w 214"/>
                  <a:gd name="T15" fmla="*/ 0 h 189"/>
                  <a:gd name="T16" fmla="*/ 120 w 214"/>
                  <a:gd name="T17" fmla="*/ 2 h 189"/>
                  <a:gd name="T18" fmla="*/ 107 w 214"/>
                  <a:gd name="T19" fmla="*/ 5 h 189"/>
                  <a:gd name="T20" fmla="*/ 94 w 214"/>
                  <a:gd name="T21" fmla="*/ 12 h 189"/>
                  <a:gd name="T22" fmla="*/ 83 w 214"/>
                  <a:gd name="T23" fmla="*/ 20 h 189"/>
                  <a:gd name="T24" fmla="*/ 72 w 214"/>
                  <a:gd name="T25" fmla="*/ 30 h 189"/>
                  <a:gd name="T26" fmla="*/ 61 w 214"/>
                  <a:gd name="T27" fmla="*/ 41 h 189"/>
                  <a:gd name="T28" fmla="*/ 51 w 214"/>
                  <a:gd name="T29" fmla="*/ 54 h 189"/>
                  <a:gd name="T30" fmla="*/ 41 w 214"/>
                  <a:gd name="T31" fmla="*/ 67 h 189"/>
                  <a:gd name="T32" fmla="*/ 32 w 214"/>
                  <a:gd name="T33" fmla="*/ 82 h 189"/>
                  <a:gd name="T34" fmla="*/ 25 w 214"/>
                  <a:gd name="T35" fmla="*/ 97 h 189"/>
                  <a:gd name="T36" fmla="*/ 17 w 214"/>
                  <a:gd name="T37" fmla="*/ 113 h 189"/>
                  <a:gd name="T38" fmla="*/ 12 w 214"/>
                  <a:gd name="T39" fmla="*/ 130 h 189"/>
                  <a:gd name="T40" fmla="*/ 7 w 214"/>
                  <a:gd name="T41" fmla="*/ 145 h 189"/>
                  <a:gd name="T42" fmla="*/ 4 w 214"/>
                  <a:gd name="T43" fmla="*/ 161 h 189"/>
                  <a:gd name="T44" fmla="*/ 1 w 214"/>
                  <a:gd name="T45" fmla="*/ 176 h 189"/>
                  <a:gd name="T46" fmla="*/ 0 w 214"/>
                  <a:gd name="T47" fmla="*/ 189 h 189"/>
                  <a:gd name="T48" fmla="*/ 0 w 214"/>
                  <a:gd name="T49" fmla="*/ 189 h 189"/>
                  <a:gd name="T50" fmla="*/ 212 w 214"/>
                  <a:gd name="T51" fmla="*/ 189 h 189"/>
                  <a:gd name="T52" fmla="*/ 194 w 214"/>
                  <a:gd name="T53" fmla="*/ 169 h 189"/>
                  <a:gd name="T54" fmla="*/ 214 w 214"/>
                  <a:gd name="T55" fmla="*/ 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4" h="189">
                    <a:moveTo>
                      <a:pt x="214" y="33"/>
                    </a:moveTo>
                    <a:lnTo>
                      <a:pt x="214" y="33"/>
                    </a:lnTo>
                    <a:lnTo>
                      <a:pt x="206" y="24"/>
                    </a:lnTo>
                    <a:lnTo>
                      <a:pt x="199" y="15"/>
                    </a:lnTo>
                    <a:lnTo>
                      <a:pt x="196" y="8"/>
                    </a:lnTo>
                    <a:lnTo>
                      <a:pt x="194" y="0"/>
                    </a:lnTo>
                    <a:lnTo>
                      <a:pt x="133" y="0"/>
                    </a:lnTo>
                    <a:lnTo>
                      <a:pt x="133" y="0"/>
                    </a:lnTo>
                    <a:lnTo>
                      <a:pt x="120" y="2"/>
                    </a:lnTo>
                    <a:lnTo>
                      <a:pt x="107" y="5"/>
                    </a:lnTo>
                    <a:lnTo>
                      <a:pt x="94" y="12"/>
                    </a:lnTo>
                    <a:lnTo>
                      <a:pt x="83" y="20"/>
                    </a:lnTo>
                    <a:lnTo>
                      <a:pt x="72" y="30"/>
                    </a:lnTo>
                    <a:lnTo>
                      <a:pt x="61" y="41"/>
                    </a:lnTo>
                    <a:lnTo>
                      <a:pt x="51" y="54"/>
                    </a:lnTo>
                    <a:lnTo>
                      <a:pt x="41" y="67"/>
                    </a:lnTo>
                    <a:lnTo>
                      <a:pt x="32" y="82"/>
                    </a:lnTo>
                    <a:lnTo>
                      <a:pt x="25" y="97"/>
                    </a:lnTo>
                    <a:lnTo>
                      <a:pt x="17" y="113"/>
                    </a:lnTo>
                    <a:lnTo>
                      <a:pt x="12" y="130"/>
                    </a:lnTo>
                    <a:lnTo>
                      <a:pt x="7" y="145"/>
                    </a:lnTo>
                    <a:lnTo>
                      <a:pt x="4" y="161"/>
                    </a:lnTo>
                    <a:lnTo>
                      <a:pt x="1" y="176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212" y="189"/>
                    </a:lnTo>
                    <a:lnTo>
                      <a:pt x="194" y="169"/>
                    </a:lnTo>
                    <a:lnTo>
                      <a:pt x="2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9"/>
              <p:cNvSpPr>
                <a:spLocks/>
              </p:cNvSpPr>
              <p:nvPr/>
            </p:nvSpPr>
            <p:spPr bwMode="auto">
              <a:xfrm>
                <a:off x="3146" y="4846"/>
                <a:ext cx="108" cy="95"/>
              </a:xfrm>
              <a:custGeom>
                <a:avLst/>
                <a:gdLst>
                  <a:gd name="T0" fmla="*/ 148 w 217"/>
                  <a:gd name="T1" fmla="*/ 34 h 189"/>
                  <a:gd name="T2" fmla="*/ 148 w 217"/>
                  <a:gd name="T3" fmla="*/ 34 h 189"/>
                  <a:gd name="T4" fmla="*/ 140 w 217"/>
                  <a:gd name="T5" fmla="*/ 26 h 189"/>
                  <a:gd name="T6" fmla="*/ 132 w 217"/>
                  <a:gd name="T7" fmla="*/ 19 h 189"/>
                  <a:gd name="T8" fmla="*/ 123 w 217"/>
                  <a:gd name="T9" fmla="*/ 14 h 189"/>
                  <a:gd name="T10" fmla="*/ 114 w 217"/>
                  <a:gd name="T11" fmla="*/ 9 h 189"/>
                  <a:gd name="T12" fmla="*/ 107 w 217"/>
                  <a:gd name="T13" fmla="*/ 5 h 189"/>
                  <a:gd name="T14" fmla="*/ 98 w 217"/>
                  <a:gd name="T15" fmla="*/ 3 h 189"/>
                  <a:gd name="T16" fmla="*/ 89 w 217"/>
                  <a:gd name="T17" fmla="*/ 2 h 189"/>
                  <a:gd name="T18" fmla="*/ 81 w 217"/>
                  <a:gd name="T19" fmla="*/ 2 h 189"/>
                  <a:gd name="T20" fmla="*/ 20 w 217"/>
                  <a:gd name="T21" fmla="*/ 0 h 189"/>
                  <a:gd name="T22" fmla="*/ 20 w 217"/>
                  <a:gd name="T23" fmla="*/ 0 h 189"/>
                  <a:gd name="T24" fmla="*/ 19 w 217"/>
                  <a:gd name="T25" fmla="*/ 8 h 189"/>
                  <a:gd name="T26" fmla="*/ 15 w 217"/>
                  <a:gd name="T27" fmla="*/ 15 h 189"/>
                  <a:gd name="T28" fmla="*/ 9 w 217"/>
                  <a:gd name="T29" fmla="*/ 24 h 189"/>
                  <a:gd name="T30" fmla="*/ 0 w 217"/>
                  <a:gd name="T31" fmla="*/ 33 h 189"/>
                  <a:gd name="T32" fmla="*/ 20 w 217"/>
                  <a:gd name="T33" fmla="*/ 169 h 189"/>
                  <a:gd name="T34" fmla="*/ 3 w 217"/>
                  <a:gd name="T35" fmla="*/ 189 h 189"/>
                  <a:gd name="T36" fmla="*/ 3 w 217"/>
                  <a:gd name="T37" fmla="*/ 189 h 189"/>
                  <a:gd name="T38" fmla="*/ 217 w 217"/>
                  <a:gd name="T39" fmla="*/ 189 h 189"/>
                  <a:gd name="T40" fmla="*/ 217 w 217"/>
                  <a:gd name="T41" fmla="*/ 189 h 189"/>
                  <a:gd name="T42" fmla="*/ 216 w 217"/>
                  <a:gd name="T43" fmla="*/ 172 h 189"/>
                  <a:gd name="T44" fmla="*/ 211 w 217"/>
                  <a:gd name="T45" fmla="*/ 153 h 189"/>
                  <a:gd name="T46" fmla="*/ 206 w 217"/>
                  <a:gd name="T47" fmla="*/ 132 h 189"/>
                  <a:gd name="T48" fmla="*/ 197 w 217"/>
                  <a:gd name="T49" fmla="*/ 111 h 189"/>
                  <a:gd name="T50" fmla="*/ 187 w 217"/>
                  <a:gd name="T51" fmla="*/ 90 h 189"/>
                  <a:gd name="T52" fmla="*/ 176 w 217"/>
                  <a:gd name="T53" fmla="*/ 70 h 189"/>
                  <a:gd name="T54" fmla="*/ 163 w 217"/>
                  <a:gd name="T55" fmla="*/ 51 h 189"/>
                  <a:gd name="T56" fmla="*/ 148 w 217"/>
                  <a:gd name="T57" fmla="*/ 34 h 189"/>
                  <a:gd name="T58" fmla="*/ 148 w 217"/>
                  <a:gd name="T59" fmla="*/ 3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7" h="189">
                    <a:moveTo>
                      <a:pt x="148" y="34"/>
                    </a:moveTo>
                    <a:lnTo>
                      <a:pt x="148" y="34"/>
                    </a:lnTo>
                    <a:lnTo>
                      <a:pt x="140" y="26"/>
                    </a:lnTo>
                    <a:lnTo>
                      <a:pt x="132" y="19"/>
                    </a:lnTo>
                    <a:lnTo>
                      <a:pt x="123" y="14"/>
                    </a:lnTo>
                    <a:lnTo>
                      <a:pt x="114" y="9"/>
                    </a:lnTo>
                    <a:lnTo>
                      <a:pt x="107" y="5"/>
                    </a:lnTo>
                    <a:lnTo>
                      <a:pt x="98" y="3"/>
                    </a:lnTo>
                    <a:lnTo>
                      <a:pt x="89" y="2"/>
                    </a:lnTo>
                    <a:lnTo>
                      <a:pt x="8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8"/>
                    </a:lnTo>
                    <a:lnTo>
                      <a:pt x="15" y="15"/>
                    </a:lnTo>
                    <a:lnTo>
                      <a:pt x="9" y="24"/>
                    </a:lnTo>
                    <a:lnTo>
                      <a:pt x="0" y="33"/>
                    </a:lnTo>
                    <a:lnTo>
                      <a:pt x="20" y="169"/>
                    </a:lnTo>
                    <a:lnTo>
                      <a:pt x="3" y="189"/>
                    </a:lnTo>
                    <a:lnTo>
                      <a:pt x="3" y="189"/>
                    </a:lnTo>
                    <a:lnTo>
                      <a:pt x="217" y="189"/>
                    </a:lnTo>
                    <a:lnTo>
                      <a:pt x="217" y="189"/>
                    </a:lnTo>
                    <a:lnTo>
                      <a:pt x="216" y="172"/>
                    </a:lnTo>
                    <a:lnTo>
                      <a:pt x="211" y="153"/>
                    </a:lnTo>
                    <a:lnTo>
                      <a:pt x="206" y="132"/>
                    </a:lnTo>
                    <a:lnTo>
                      <a:pt x="197" y="111"/>
                    </a:lnTo>
                    <a:lnTo>
                      <a:pt x="187" y="90"/>
                    </a:lnTo>
                    <a:lnTo>
                      <a:pt x="176" y="70"/>
                    </a:lnTo>
                    <a:lnTo>
                      <a:pt x="163" y="51"/>
                    </a:lnTo>
                    <a:lnTo>
                      <a:pt x="148" y="34"/>
                    </a:lnTo>
                    <a:lnTo>
                      <a:pt x="14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0"/>
              <p:cNvSpPr>
                <a:spLocks/>
              </p:cNvSpPr>
              <p:nvPr/>
            </p:nvSpPr>
            <p:spPr bwMode="auto">
              <a:xfrm>
                <a:off x="3082" y="4732"/>
                <a:ext cx="99" cy="102"/>
              </a:xfrm>
              <a:custGeom>
                <a:avLst/>
                <a:gdLst>
                  <a:gd name="T0" fmla="*/ 99 w 198"/>
                  <a:gd name="T1" fmla="*/ 204 h 204"/>
                  <a:gd name="T2" fmla="*/ 99 w 198"/>
                  <a:gd name="T3" fmla="*/ 204 h 204"/>
                  <a:gd name="T4" fmla="*/ 119 w 198"/>
                  <a:gd name="T5" fmla="*/ 201 h 204"/>
                  <a:gd name="T6" fmla="*/ 137 w 198"/>
                  <a:gd name="T7" fmla="*/ 195 h 204"/>
                  <a:gd name="T8" fmla="*/ 154 w 198"/>
                  <a:gd name="T9" fmla="*/ 186 h 204"/>
                  <a:gd name="T10" fmla="*/ 169 w 198"/>
                  <a:gd name="T11" fmla="*/ 174 h 204"/>
                  <a:gd name="T12" fmla="*/ 181 w 198"/>
                  <a:gd name="T13" fmla="*/ 159 h 204"/>
                  <a:gd name="T14" fmla="*/ 190 w 198"/>
                  <a:gd name="T15" fmla="*/ 142 h 204"/>
                  <a:gd name="T16" fmla="*/ 195 w 198"/>
                  <a:gd name="T17" fmla="*/ 122 h 204"/>
                  <a:gd name="T18" fmla="*/ 198 w 198"/>
                  <a:gd name="T19" fmla="*/ 102 h 204"/>
                  <a:gd name="T20" fmla="*/ 198 w 198"/>
                  <a:gd name="T21" fmla="*/ 92 h 204"/>
                  <a:gd name="T22" fmla="*/ 193 w 198"/>
                  <a:gd name="T23" fmla="*/ 72 h 204"/>
                  <a:gd name="T24" fmla="*/ 185 w 198"/>
                  <a:gd name="T25" fmla="*/ 53 h 204"/>
                  <a:gd name="T26" fmla="*/ 176 w 198"/>
                  <a:gd name="T27" fmla="*/ 37 h 204"/>
                  <a:gd name="T28" fmla="*/ 162 w 198"/>
                  <a:gd name="T29" fmla="*/ 24 h 204"/>
                  <a:gd name="T30" fmla="*/ 146 w 198"/>
                  <a:gd name="T31" fmla="*/ 12 h 204"/>
                  <a:gd name="T32" fmla="*/ 128 w 198"/>
                  <a:gd name="T33" fmla="*/ 5 h 204"/>
                  <a:gd name="T34" fmla="*/ 109 w 198"/>
                  <a:gd name="T35" fmla="*/ 0 h 204"/>
                  <a:gd name="T36" fmla="*/ 99 w 198"/>
                  <a:gd name="T37" fmla="*/ 0 h 204"/>
                  <a:gd name="T38" fmla="*/ 79 w 198"/>
                  <a:gd name="T39" fmla="*/ 2 h 204"/>
                  <a:gd name="T40" fmla="*/ 60 w 198"/>
                  <a:gd name="T41" fmla="*/ 7 h 204"/>
                  <a:gd name="T42" fmla="*/ 44 w 198"/>
                  <a:gd name="T43" fmla="*/ 17 h 204"/>
                  <a:gd name="T44" fmla="*/ 28 w 198"/>
                  <a:gd name="T45" fmla="*/ 30 h 204"/>
                  <a:gd name="T46" fmla="*/ 22 w 198"/>
                  <a:gd name="T47" fmla="*/ 37 h 204"/>
                  <a:gd name="T48" fmla="*/ 11 w 198"/>
                  <a:gd name="T49" fmla="*/ 53 h 204"/>
                  <a:gd name="T50" fmla="*/ 3 w 198"/>
                  <a:gd name="T51" fmla="*/ 72 h 204"/>
                  <a:gd name="T52" fmla="*/ 0 w 198"/>
                  <a:gd name="T53" fmla="*/ 92 h 204"/>
                  <a:gd name="T54" fmla="*/ 0 w 198"/>
                  <a:gd name="T55" fmla="*/ 102 h 204"/>
                  <a:gd name="T56" fmla="*/ 1 w 198"/>
                  <a:gd name="T57" fmla="*/ 122 h 204"/>
                  <a:gd name="T58" fmla="*/ 7 w 198"/>
                  <a:gd name="T59" fmla="*/ 142 h 204"/>
                  <a:gd name="T60" fmla="*/ 16 w 198"/>
                  <a:gd name="T61" fmla="*/ 159 h 204"/>
                  <a:gd name="T62" fmla="*/ 28 w 198"/>
                  <a:gd name="T63" fmla="*/ 174 h 204"/>
                  <a:gd name="T64" fmla="*/ 36 w 198"/>
                  <a:gd name="T65" fmla="*/ 181 h 204"/>
                  <a:gd name="T66" fmla="*/ 52 w 198"/>
                  <a:gd name="T67" fmla="*/ 191 h 204"/>
                  <a:gd name="T68" fmla="*/ 69 w 198"/>
                  <a:gd name="T69" fmla="*/ 199 h 204"/>
                  <a:gd name="T70" fmla="*/ 89 w 198"/>
                  <a:gd name="T71" fmla="*/ 203 h 204"/>
                  <a:gd name="T72" fmla="*/ 98 w 198"/>
                  <a:gd name="T7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8" h="204">
                    <a:moveTo>
                      <a:pt x="98" y="204"/>
                    </a:moveTo>
                    <a:lnTo>
                      <a:pt x="99" y="204"/>
                    </a:lnTo>
                    <a:lnTo>
                      <a:pt x="99" y="204"/>
                    </a:lnTo>
                    <a:lnTo>
                      <a:pt x="99" y="204"/>
                    </a:lnTo>
                    <a:lnTo>
                      <a:pt x="109" y="203"/>
                    </a:lnTo>
                    <a:lnTo>
                      <a:pt x="119" y="201"/>
                    </a:lnTo>
                    <a:lnTo>
                      <a:pt x="128" y="199"/>
                    </a:lnTo>
                    <a:lnTo>
                      <a:pt x="137" y="195"/>
                    </a:lnTo>
                    <a:lnTo>
                      <a:pt x="146" y="191"/>
                    </a:lnTo>
                    <a:lnTo>
                      <a:pt x="154" y="186"/>
                    </a:lnTo>
                    <a:lnTo>
                      <a:pt x="162" y="180"/>
                    </a:lnTo>
                    <a:lnTo>
                      <a:pt x="169" y="174"/>
                    </a:lnTo>
                    <a:lnTo>
                      <a:pt x="176" y="167"/>
                    </a:lnTo>
                    <a:lnTo>
                      <a:pt x="181" y="159"/>
                    </a:lnTo>
                    <a:lnTo>
                      <a:pt x="185" y="150"/>
                    </a:lnTo>
                    <a:lnTo>
                      <a:pt x="190" y="142"/>
                    </a:lnTo>
                    <a:lnTo>
                      <a:pt x="193" y="132"/>
                    </a:lnTo>
                    <a:lnTo>
                      <a:pt x="195" y="122"/>
                    </a:lnTo>
                    <a:lnTo>
                      <a:pt x="198" y="112"/>
                    </a:lnTo>
                    <a:lnTo>
                      <a:pt x="198" y="102"/>
                    </a:lnTo>
                    <a:lnTo>
                      <a:pt x="198" y="102"/>
                    </a:lnTo>
                    <a:lnTo>
                      <a:pt x="198" y="92"/>
                    </a:lnTo>
                    <a:lnTo>
                      <a:pt x="195" y="81"/>
                    </a:lnTo>
                    <a:lnTo>
                      <a:pt x="193" y="72"/>
                    </a:lnTo>
                    <a:lnTo>
                      <a:pt x="190" y="62"/>
                    </a:lnTo>
                    <a:lnTo>
                      <a:pt x="185" y="53"/>
                    </a:lnTo>
                    <a:lnTo>
                      <a:pt x="181" y="45"/>
                    </a:lnTo>
                    <a:lnTo>
                      <a:pt x="176" y="37"/>
                    </a:lnTo>
                    <a:lnTo>
                      <a:pt x="168" y="30"/>
                    </a:lnTo>
                    <a:lnTo>
                      <a:pt x="162" y="24"/>
                    </a:lnTo>
                    <a:lnTo>
                      <a:pt x="154" y="17"/>
                    </a:lnTo>
                    <a:lnTo>
                      <a:pt x="146" y="12"/>
                    </a:lnTo>
                    <a:lnTo>
                      <a:pt x="137" y="9"/>
                    </a:lnTo>
                    <a:lnTo>
                      <a:pt x="128" y="5"/>
                    </a:lnTo>
                    <a:lnTo>
                      <a:pt x="119" y="2"/>
                    </a:lnTo>
                    <a:lnTo>
                      <a:pt x="109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9" y="0"/>
                    </a:lnTo>
                    <a:lnTo>
                      <a:pt x="79" y="2"/>
                    </a:lnTo>
                    <a:lnTo>
                      <a:pt x="70" y="5"/>
                    </a:lnTo>
                    <a:lnTo>
                      <a:pt x="60" y="7"/>
                    </a:lnTo>
                    <a:lnTo>
                      <a:pt x="52" y="12"/>
                    </a:lnTo>
                    <a:lnTo>
                      <a:pt x="44" y="17"/>
                    </a:lnTo>
                    <a:lnTo>
                      <a:pt x="36" y="2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2" y="37"/>
                    </a:lnTo>
                    <a:lnTo>
                      <a:pt x="16" y="45"/>
                    </a:lnTo>
                    <a:lnTo>
                      <a:pt x="11" y="53"/>
                    </a:lnTo>
                    <a:lnTo>
                      <a:pt x="7" y="62"/>
                    </a:lnTo>
                    <a:lnTo>
                      <a:pt x="3" y="72"/>
                    </a:lnTo>
                    <a:lnTo>
                      <a:pt x="1" y="82"/>
                    </a:lnTo>
                    <a:lnTo>
                      <a:pt x="0" y="9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12"/>
                    </a:lnTo>
                    <a:lnTo>
                      <a:pt x="1" y="122"/>
                    </a:lnTo>
                    <a:lnTo>
                      <a:pt x="3" y="132"/>
                    </a:lnTo>
                    <a:lnTo>
                      <a:pt x="7" y="142"/>
                    </a:lnTo>
                    <a:lnTo>
                      <a:pt x="11" y="150"/>
                    </a:lnTo>
                    <a:lnTo>
                      <a:pt x="16" y="159"/>
                    </a:lnTo>
                    <a:lnTo>
                      <a:pt x="22" y="167"/>
                    </a:lnTo>
                    <a:lnTo>
                      <a:pt x="28" y="174"/>
                    </a:lnTo>
                    <a:lnTo>
                      <a:pt x="28" y="174"/>
                    </a:lnTo>
                    <a:lnTo>
                      <a:pt x="36" y="181"/>
                    </a:lnTo>
                    <a:lnTo>
                      <a:pt x="44" y="186"/>
                    </a:lnTo>
                    <a:lnTo>
                      <a:pt x="52" y="191"/>
                    </a:lnTo>
                    <a:lnTo>
                      <a:pt x="60" y="196"/>
                    </a:lnTo>
                    <a:lnTo>
                      <a:pt x="69" y="199"/>
                    </a:lnTo>
                    <a:lnTo>
                      <a:pt x="79" y="201"/>
                    </a:lnTo>
                    <a:lnTo>
                      <a:pt x="89" y="203"/>
                    </a:lnTo>
                    <a:lnTo>
                      <a:pt x="98" y="204"/>
                    </a:lnTo>
                    <a:lnTo>
                      <a:pt x="98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1"/>
              <p:cNvSpPr>
                <a:spLocks/>
              </p:cNvSpPr>
              <p:nvPr/>
            </p:nvSpPr>
            <p:spPr bwMode="auto">
              <a:xfrm>
                <a:off x="3117" y="4843"/>
                <a:ext cx="29" cy="106"/>
              </a:xfrm>
              <a:custGeom>
                <a:avLst/>
                <a:gdLst>
                  <a:gd name="T0" fmla="*/ 42 w 59"/>
                  <a:gd name="T1" fmla="*/ 36 h 211"/>
                  <a:gd name="T2" fmla="*/ 42 w 59"/>
                  <a:gd name="T3" fmla="*/ 36 h 211"/>
                  <a:gd name="T4" fmla="*/ 51 w 59"/>
                  <a:gd name="T5" fmla="*/ 27 h 211"/>
                  <a:gd name="T6" fmla="*/ 56 w 59"/>
                  <a:gd name="T7" fmla="*/ 20 h 211"/>
                  <a:gd name="T8" fmla="*/ 58 w 59"/>
                  <a:gd name="T9" fmla="*/ 16 h 211"/>
                  <a:gd name="T10" fmla="*/ 59 w 59"/>
                  <a:gd name="T11" fmla="*/ 13 h 211"/>
                  <a:gd name="T12" fmla="*/ 59 w 59"/>
                  <a:gd name="T13" fmla="*/ 13 h 211"/>
                  <a:gd name="T14" fmla="*/ 59 w 59"/>
                  <a:gd name="T15" fmla="*/ 13 h 211"/>
                  <a:gd name="T16" fmla="*/ 59 w 59"/>
                  <a:gd name="T17" fmla="*/ 13 h 211"/>
                  <a:gd name="T18" fmla="*/ 58 w 59"/>
                  <a:gd name="T19" fmla="*/ 11 h 211"/>
                  <a:gd name="T20" fmla="*/ 56 w 59"/>
                  <a:gd name="T21" fmla="*/ 10 h 211"/>
                  <a:gd name="T22" fmla="*/ 56 w 59"/>
                  <a:gd name="T23" fmla="*/ 10 h 211"/>
                  <a:gd name="T24" fmla="*/ 48 w 59"/>
                  <a:gd name="T25" fmla="*/ 5 h 211"/>
                  <a:gd name="T26" fmla="*/ 48 w 59"/>
                  <a:gd name="T27" fmla="*/ 5 h 211"/>
                  <a:gd name="T28" fmla="*/ 40 w 59"/>
                  <a:gd name="T29" fmla="*/ 1 h 211"/>
                  <a:gd name="T30" fmla="*/ 30 w 59"/>
                  <a:gd name="T31" fmla="*/ 0 h 211"/>
                  <a:gd name="T32" fmla="*/ 30 w 59"/>
                  <a:gd name="T33" fmla="*/ 0 h 211"/>
                  <a:gd name="T34" fmla="*/ 20 w 59"/>
                  <a:gd name="T35" fmla="*/ 1 h 211"/>
                  <a:gd name="T36" fmla="*/ 11 w 59"/>
                  <a:gd name="T37" fmla="*/ 5 h 211"/>
                  <a:gd name="T38" fmla="*/ 11 w 59"/>
                  <a:gd name="T39" fmla="*/ 5 h 211"/>
                  <a:gd name="T40" fmla="*/ 4 w 59"/>
                  <a:gd name="T41" fmla="*/ 8 h 211"/>
                  <a:gd name="T42" fmla="*/ 4 w 59"/>
                  <a:gd name="T43" fmla="*/ 8 h 211"/>
                  <a:gd name="T44" fmla="*/ 1 w 59"/>
                  <a:gd name="T45" fmla="*/ 11 h 211"/>
                  <a:gd name="T46" fmla="*/ 0 w 59"/>
                  <a:gd name="T47" fmla="*/ 13 h 211"/>
                  <a:gd name="T48" fmla="*/ 0 w 59"/>
                  <a:gd name="T49" fmla="*/ 13 h 211"/>
                  <a:gd name="T50" fmla="*/ 0 w 59"/>
                  <a:gd name="T51" fmla="*/ 13 h 211"/>
                  <a:gd name="T52" fmla="*/ 0 w 59"/>
                  <a:gd name="T53" fmla="*/ 13 h 211"/>
                  <a:gd name="T54" fmla="*/ 1 w 59"/>
                  <a:gd name="T55" fmla="*/ 16 h 211"/>
                  <a:gd name="T56" fmla="*/ 3 w 59"/>
                  <a:gd name="T57" fmla="*/ 20 h 211"/>
                  <a:gd name="T58" fmla="*/ 9 w 59"/>
                  <a:gd name="T59" fmla="*/ 26 h 211"/>
                  <a:gd name="T60" fmla="*/ 17 w 59"/>
                  <a:gd name="T61" fmla="*/ 36 h 211"/>
                  <a:gd name="T62" fmla="*/ 21 w 59"/>
                  <a:gd name="T63" fmla="*/ 38 h 211"/>
                  <a:gd name="T64" fmla="*/ 1 w 59"/>
                  <a:gd name="T65" fmla="*/ 177 h 211"/>
                  <a:gd name="T66" fmla="*/ 22 w 59"/>
                  <a:gd name="T67" fmla="*/ 202 h 211"/>
                  <a:gd name="T68" fmla="*/ 27 w 59"/>
                  <a:gd name="T69" fmla="*/ 207 h 211"/>
                  <a:gd name="T70" fmla="*/ 30 w 59"/>
                  <a:gd name="T71" fmla="*/ 211 h 211"/>
                  <a:gd name="T72" fmla="*/ 32 w 59"/>
                  <a:gd name="T73" fmla="*/ 207 h 211"/>
                  <a:gd name="T74" fmla="*/ 36 w 59"/>
                  <a:gd name="T75" fmla="*/ 202 h 211"/>
                  <a:gd name="T76" fmla="*/ 58 w 59"/>
                  <a:gd name="T77" fmla="*/ 177 h 211"/>
                  <a:gd name="T78" fmla="*/ 38 w 59"/>
                  <a:gd name="T79" fmla="*/ 38 h 211"/>
                  <a:gd name="T80" fmla="*/ 42 w 59"/>
                  <a:gd name="T81" fmla="*/ 3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9" h="211">
                    <a:moveTo>
                      <a:pt x="42" y="36"/>
                    </a:moveTo>
                    <a:lnTo>
                      <a:pt x="42" y="36"/>
                    </a:lnTo>
                    <a:lnTo>
                      <a:pt x="51" y="27"/>
                    </a:lnTo>
                    <a:lnTo>
                      <a:pt x="56" y="20"/>
                    </a:lnTo>
                    <a:lnTo>
                      <a:pt x="58" y="16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1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0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1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9" y="26"/>
                    </a:lnTo>
                    <a:lnTo>
                      <a:pt x="17" y="36"/>
                    </a:lnTo>
                    <a:lnTo>
                      <a:pt x="21" y="38"/>
                    </a:lnTo>
                    <a:lnTo>
                      <a:pt x="1" y="177"/>
                    </a:lnTo>
                    <a:lnTo>
                      <a:pt x="22" y="202"/>
                    </a:lnTo>
                    <a:lnTo>
                      <a:pt x="27" y="207"/>
                    </a:lnTo>
                    <a:lnTo>
                      <a:pt x="30" y="211"/>
                    </a:lnTo>
                    <a:lnTo>
                      <a:pt x="32" y="207"/>
                    </a:lnTo>
                    <a:lnTo>
                      <a:pt x="36" y="202"/>
                    </a:lnTo>
                    <a:lnTo>
                      <a:pt x="58" y="177"/>
                    </a:lnTo>
                    <a:lnTo>
                      <a:pt x="38" y="38"/>
                    </a:lnTo>
                    <a:lnTo>
                      <a:pt x="42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7" name="Group 15"/>
          <p:cNvGrpSpPr>
            <a:grpSpLocks noChangeAspect="1"/>
          </p:cNvGrpSpPr>
          <p:nvPr/>
        </p:nvGrpSpPr>
        <p:grpSpPr bwMode="auto">
          <a:xfrm>
            <a:off x="2061979" y="5590161"/>
            <a:ext cx="736086" cy="648873"/>
            <a:chOff x="4101" y="2997"/>
            <a:chExt cx="422" cy="372"/>
          </a:xfrm>
          <a:solidFill>
            <a:schemeClr val="bg1"/>
          </a:solidFill>
        </p:grpSpPr>
        <p:sp>
          <p:nvSpPr>
            <p:cNvPr id="148" name="Freeform 16"/>
            <p:cNvSpPr>
              <a:spLocks/>
            </p:cNvSpPr>
            <p:nvPr/>
          </p:nvSpPr>
          <p:spPr bwMode="auto">
            <a:xfrm>
              <a:off x="4101" y="3062"/>
              <a:ext cx="422" cy="307"/>
            </a:xfrm>
            <a:custGeom>
              <a:avLst/>
              <a:gdLst>
                <a:gd name="T0" fmla="*/ 422 w 422"/>
                <a:gd name="T1" fmla="*/ 212 h 307"/>
                <a:gd name="T2" fmla="*/ 410 w 422"/>
                <a:gd name="T3" fmla="*/ 216 h 307"/>
                <a:gd name="T4" fmla="*/ 389 w 422"/>
                <a:gd name="T5" fmla="*/ 174 h 307"/>
                <a:gd name="T6" fmla="*/ 389 w 422"/>
                <a:gd name="T7" fmla="*/ 307 h 307"/>
                <a:gd name="T8" fmla="*/ 373 w 422"/>
                <a:gd name="T9" fmla="*/ 307 h 307"/>
                <a:gd name="T10" fmla="*/ 373 w 422"/>
                <a:gd name="T11" fmla="*/ 228 h 307"/>
                <a:gd name="T12" fmla="*/ 366 w 422"/>
                <a:gd name="T13" fmla="*/ 228 h 307"/>
                <a:gd name="T14" fmla="*/ 366 w 422"/>
                <a:gd name="T15" fmla="*/ 307 h 307"/>
                <a:gd name="T16" fmla="*/ 350 w 422"/>
                <a:gd name="T17" fmla="*/ 307 h 307"/>
                <a:gd name="T18" fmla="*/ 350 w 422"/>
                <a:gd name="T19" fmla="*/ 168 h 307"/>
                <a:gd name="T20" fmla="*/ 288 w 422"/>
                <a:gd name="T21" fmla="*/ 130 h 307"/>
                <a:gd name="T22" fmla="*/ 241 w 422"/>
                <a:gd name="T23" fmla="*/ 45 h 307"/>
                <a:gd name="T24" fmla="*/ 238 w 422"/>
                <a:gd name="T25" fmla="*/ 45 h 307"/>
                <a:gd name="T26" fmla="*/ 283 w 422"/>
                <a:gd name="T27" fmla="*/ 183 h 307"/>
                <a:gd name="T28" fmla="*/ 240 w 422"/>
                <a:gd name="T29" fmla="*/ 183 h 307"/>
                <a:gd name="T30" fmla="*/ 223 w 422"/>
                <a:gd name="T31" fmla="*/ 306 h 307"/>
                <a:gd name="T32" fmla="*/ 199 w 422"/>
                <a:gd name="T33" fmla="*/ 306 h 307"/>
                <a:gd name="T34" fmla="*/ 183 w 422"/>
                <a:gd name="T35" fmla="*/ 183 h 307"/>
                <a:gd name="T36" fmla="*/ 139 w 422"/>
                <a:gd name="T37" fmla="*/ 183 h 307"/>
                <a:gd name="T38" fmla="*/ 184 w 422"/>
                <a:gd name="T39" fmla="*/ 45 h 307"/>
                <a:gd name="T40" fmla="*/ 181 w 422"/>
                <a:gd name="T41" fmla="*/ 45 h 307"/>
                <a:gd name="T42" fmla="*/ 134 w 422"/>
                <a:gd name="T43" fmla="*/ 130 h 307"/>
                <a:gd name="T44" fmla="*/ 73 w 422"/>
                <a:gd name="T45" fmla="*/ 168 h 307"/>
                <a:gd name="T46" fmla="*/ 73 w 422"/>
                <a:gd name="T47" fmla="*/ 195 h 307"/>
                <a:gd name="T48" fmla="*/ 100 w 422"/>
                <a:gd name="T49" fmla="*/ 256 h 307"/>
                <a:gd name="T50" fmla="*/ 71 w 422"/>
                <a:gd name="T51" fmla="*/ 256 h 307"/>
                <a:gd name="T52" fmla="*/ 71 w 422"/>
                <a:gd name="T53" fmla="*/ 307 h 307"/>
                <a:gd name="T54" fmla="*/ 59 w 422"/>
                <a:gd name="T55" fmla="*/ 307 h 307"/>
                <a:gd name="T56" fmla="*/ 59 w 422"/>
                <a:gd name="T57" fmla="*/ 256 h 307"/>
                <a:gd name="T58" fmla="*/ 48 w 422"/>
                <a:gd name="T59" fmla="*/ 256 h 307"/>
                <a:gd name="T60" fmla="*/ 48 w 422"/>
                <a:gd name="T61" fmla="*/ 307 h 307"/>
                <a:gd name="T62" fmla="*/ 35 w 422"/>
                <a:gd name="T63" fmla="*/ 307 h 307"/>
                <a:gd name="T64" fmla="*/ 35 w 422"/>
                <a:gd name="T65" fmla="*/ 256 h 307"/>
                <a:gd name="T66" fmla="*/ 5 w 422"/>
                <a:gd name="T67" fmla="*/ 256 h 307"/>
                <a:gd name="T68" fmla="*/ 33 w 422"/>
                <a:gd name="T69" fmla="*/ 195 h 307"/>
                <a:gd name="T70" fmla="*/ 33 w 422"/>
                <a:gd name="T71" fmla="*/ 175 h 307"/>
                <a:gd name="T72" fmla="*/ 12 w 422"/>
                <a:gd name="T73" fmla="*/ 216 h 307"/>
                <a:gd name="T74" fmla="*/ 0 w 422"/>
                <a:gd name="T75" fmla="*/ 211 h 307"/>
                <a:gd name="T76" fmla="*/ 33 w 422"/>
                <a:gd name="T77" fmla="*/ 144 h 307"/>
                <a:gd name="T78" fmla="*/ 73 w 422"/>
                <a:gd name="T79" fmla="*/ 144 h 307"/>
                <a:gd name="T80" fmla="*/ 121 w 422"/>
                <a:gd name="T81" fmla="*/ 124 h 307"/>
                <a:gd name="T82" fmla="*/ 173 w 422"/>
                <a:gd name="T83" fmla="*/ 0 h 307"/>
                <a:gd name="T84" fmla="*/ 249 w 422"/>
                <a:gd name="T85" fmla="*/ 0 h 307"/>
                <a:gd name="T86" fmla="*/ 302 w 422"/>
                <a:gd name="T87" fmla="*/ 124 h 307"/>
                <a:gd name="T88" fmla="*/ 350 w 422"/>
                <a:gd name="T89" fmla="*/ 144 h 307"/>
                <a:gd name="T90" fmla="*/ 389 w 422"/>
                <a:gd name="T91" fmla="*/ 144 h 307"/>
                <a:gd name="T92" fmla="*/ 422 w 422"/>
                <a:gd name="T93" fmla="*/ 21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2" h="307">
                  <a:moveTo>
                    <a:pt x="422" y="212"/>
                  </a:moveTo>
                  <a:lnTo>
                    <a:pt x="410" y="216"/>
                  </a:lnTo>
                  <a:lnTo>
                    <a:pt x="389" y="174"/>
                  </a:lnTo>
                  <a:lnTo>
                    <a:pt x="389" y="307"/>
                  </a:lnTo>
                  <a:lnTo>
                    <a:pt x="373" y="307"/>
                  </a:lnTo>
                  <a:lnTo>
                    <a:pt x="373" y="228"/>
                  </a:lnTo>
                  <a:lnTo>
                    <a:pt x="366" y="228"/>
                  </a:lnTo>
                  <a:lnTo>
                    <a:pt x="366" y="307"/>
                  </a:lnTo>
                  <a:lnTo>
                    <a:pt x="350" y="307"/>
                  </a:lnTo>
                  <a:lnTo>
                    <a:pt x="350" y="168"/>
                  </a:lnTo>
                  <a:lnTo>
                    <a:pt x="288" y="130"/>
                  </a:lnTo>
                  <a:lnTo>
                    <a:pt x="241" y="45"/>
                  </a:lnTo>
                  <a:lnTo>
                    <a:pt x="238" y="45"/>
                  </a:lnTo>
                  <a:lnTo>
                    <a:pt x="283" y="183"/>
                  </a:lnTo>
                  <a:lnTo>
                    <a:pt x="240" y="183"/>
                  </a:lnTo>
                  <a:lnTo>
                    <a:pt x="223" y="306"/>
                  </a:lnTo>
                  <a:lnTo>
                    <a:pt x="199" y="306"/>
                  </a:lnTo>
                  <a:lnTo>
                    <a:pt x="183" y="183"/>
                  </a:lnTo>
                  <a:lnTo>
                    <a:pt x="139" y="183"/>
                  </a:lnTo>
                  <a:lnTo>
                    <a:pt x="184" y="45"/>
                  </a:lnTo>
                  <a:lnTo>
                    <a:pt x="181" y="45"/>
                  </a:lnTo>
                  <a:lnTo>
                    <a:pt x="134" y="130"/>
                  </a:lnTo>
                  <a:lnTo>
                    <a:pt x="73" y="168"/>
                  </a:lnTo>
                  <a:lnTo>
                    <a:pt x="73" y="195"/>
                  </a:lnTo>
                  <a:lnTo>
                    <a:pt x="100" y="256"/>
                  </a:lnTo>
                  <a:lnTo>
                    <a:pt x="71" y="256"/>
                  </a:lnTo>
                  <a:lnTo>
                    <a:pt x="71" y="307"/>
                  </a:lnTo>
                  <a:lnTo>
                    <a:pt x="59" y="307"/>
                  </a:lnTo>
                  <a:lnTo>
                    <a:pt x="59" y="256"/>
                  </a:lnTo>
                  <a:lnTo>
                    <a:pt x="48" y="256"/>
                  </a:lnTo>
                  <a:lnTo>
                    <a:pt x="48" y="307"/>
                  </a:lnTo>
                  <a:lnTo>
                    <a:pt x="35" y="307"/>
                  </a:lnTo>
                  <a:lnTo>
                    <a:pt x="35" y="256"/>
                  </a:lnTo>
                  <a:lnTo>
                    <a:pt x="5" y="256"/>
                  </a:lnTo>
                  <a:lnTo>
                    <a:pt x="33" y="195"/>
                  </a:lnTo>
                  <a:lnTo>
                    <a:pt x="33" y="175"/>
                  </a:lnTo>
                  <a:lnTo>
                    <a:pt x="12" y="216"/>
                  </a:lnTo>
                  <a:lnTo>
                    <a:pt x="0" y="211"/>
                  </a:lnTo>
                  <a:lnTo>
                    <a:pt x="33" y="144"/>
                  </a:lnTo>
                  <a:lnTo>
                    <a:pt x="73" y="144"/>
                  </a:lnTo>
                  <a:lnTo>
                    <a:pt x="121" y="124"/>
                  </a:lnTo>
                  <a:lnTo>
                    <a:pt x="173" y="0"/>
                  </a:lnTo>
                  <a:lnTo>
                    <a:pt x="249" y="0"/>
                  </a:lnTo>
                  <a:lnTo>
                    <a:pt x="302" y="124"/>
                  </a:lnTo>
                  <a:lnTo>
                    <a:pt x="350" y="144"/>
                  </a:lnTo>
                  <a:lnTo>
                    <a:pt x="389" y="144"/>
                  </a:lnTo>
                  <a:lnTo>
                    <a:pt x="422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7"/>
            <p:cNvSpPr>
              <a:spLocks/>
            </p:cNvSpPr>
            <p:nvPr/>
          </p:nvSpPr>
          <p:spPr bwMode="auto">
            <a:xfrm>
              <a:off x="4285" y="2997"/>
              <a:ext cx="54" cy="55"/>
            </a:xfrm>
            <a:custGeom>
              <a:avLst/>
              <a:gdLst>
                <a:gd name="T0" fmla="*/ 27 w 54"/>
                <a:gd name="T1" fmla="*/ 0 h 55"/>
                <a:gd name="T2" fmla="*/ 27 w 54"/>
                <a:gd name="T3" fmla="*/ 0 h 55"/>
                <a:gd name="T4" fmla="*/ 33 w 54"/>
                <a:gd name="T5" fmla="*/ 1 h 55"/>
                <a:gd name="T6" fmla="*/ 38 w 54"/>
                <a:gd name="T7" fmla="*/ 2 h 55"/>
                <a:gd name="T8" fmla="*/ 42 w 54"/>
                <a:gd name="T9" fmla="*/ 5 h 55"/>
                <a:gd name="T10" fmla="*/ 47 w 54"/>
                <a:gd name="T11" fmla="*/ 9 h 55"/>
                <a:gd name="T12" fmla="*/ 49 w 54"/>
                <a:gd name="T13" fmla="*/ 12 h 55"/>
                <a:gd name="T14" fmla="*/ 53 w 54"/>
                <a:gd name="T15" fmla="*/ 17 h 55"/>
                <a:gd name="T16" fmla="*/ 54 w 54"/>
                <a:gd name="T17" fmla="*/ 22 h 55"/>
                <a:gd name="T18" fmla="*/ 54 w 54"/>
                <a:gd name="T19" fmla="*/ 27 h 55"/>
                <a:gd name="T20" fmla="*/ 54 w 54"/>
                <a:gd name="T21" fmla="*/ 27 h 55"/>
                <a:gd name="T22" fmla="*/ 54 w 54"/>
                <a:gd name="T23" fmla="*/ 33 h 55"/>
                <a:gd name="T24" fmla="*/ 53 w 54"/>
                <a:gd name="T25" fmla="*/ 38 h 55"/>
                <a:gd name="T26" fmla="*/ 49 w 54"/>
                <a:gd name="T27" fmla="*/ 43 h 55"/>
                <a:gd name="T28" fmla="*/ 47 w 54"/>
                <a:gd name="T29" fmla="*/ 46 h 55"/>
                <a:gd name="T30" fmla="*/ 42 w 54"/>
                <a:gd name="T31" fmla="*/ 50 h 55"/>
                <a:gd name="T32" fmla="*/ 38 w 54"/>
                <a:gd name="T33" fmla="*/ 52 h 55"/>
                <a:gd name="T34" fmla="*/ 33 w 54"/>
                <a:gd name="T35" fmla="*/ 54 h 55"/>
                <a:gd name="T36" fmla="*/ 27 w 54"/>
                <a:gd name="T37" fmla="*/ 55 h 55"/>
                <a:gd name="T38" fmla="*/ 27 w 54"/>
                <a:gd name="T39" fmla="*/ 55 h 55"/>
                <a:gd name="T40" fmla="*/ 22 w 54"/>
                <a:gd name="T41" fmla="*/ 54 h 55"/>
                <a:gd name="T42" fmla="*/ 17 w 54"/>
                <a:gd name="T43" fmla="*/ 52 h 55"/>
                <a:gd name="T44" fmla="*/ 12 w 54"/>
                <a:gd name="T45" fmla="*/ 50 h 55"/>
                <a:gd name="T46" fmla="*/ 7 w 54"/>
                <a:gd name="T47" fmla="*/ 46 h 55"/>
                <a:gd name="T48" fmla="*/ 5 w 54"/>
                <a:gd name="T49" fmla="*/ 43 h 55"/>
                <a:gd name="T50" fmla="*/ 3 w 54"/>
                <a:gd name="T51" fmla="*/ 38 h 55"/>
                <a:gd name="T52" fmla="*/ 0 w 54"/>
                <a:gd name="T53" fmla="*/ 33 h 55"/>
                <a:gd name="T54" fmla="*/ 0 w 54"/>
                <a:gd name="T55" fmla="*/ 27 h 55"/>
                <a:gd name="T56" fmla="*/ 0 w 54"/>
                <a:gd name="T57" fmla="*/ 27 h 55"/>
                <a:gd name="T58" fmla="*/ 0 w 54"/>
                <a:gd name="T59" fmla="*/ 22 h 55"/>
                <a:gd name="T60" fmla="*/ 3 w 54"/>
                <a:gd name="T61" fmla="*/ 17 h 55"/>
                <a:gd name="T62" fmla="*/ 5 w 54"/>
                <a:gd name="T63" fmla="*/ 12 h 55"/>
                <a:gd name="T64" fmla="*/ 7 w 54"/>
                <a:gd name="T65" fmla="*/ 9 h 55"/>
                <a:gd name="T66" fmla="*/ 12 w 54"/>
                <a:gd name="T67" fmla="*/ 5 h 55"/>
                <a:gd name="T68" fmla="*/ 17 w 54"/>
                <a:gd name="T69" fmla="*/ 2 h 55"/>
                <a:gd name="T70" fmla="*/ 22 w 54"/>
                <a:gd name="T71" fmla="*/ 1 h 55"/>
                <a:gd name="T72" fmla="*/ 27 w 54"/>
                <a:gd name="T73" fmla="*/ 0 h 55"/>
                <a:gd name="T74" fmla="*/ 27 w 54"/>
                <a:gd name="T7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5">
                  <a:moveTo>
                    <a:pt x="27" y="0"/>
                  </a:moveTo>
                  <a:lnTo>
                    <a:pt x="27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2" y="5"/>
                  </a:lnTo>
                  <a:lnTo>
                    <a:pt x="47" y="9"/>
                  </a:lnTo>
                  <a:lnTo>
                    <a:pt x="49" y="12"/>
                  </a:lnTo>
                  <a:lnTo>
                    <a:pt x="53" y="17"/>
                  </a:lnTo>
                  <a:lnTo>
                    <a:pt x="54" y="22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4" y="33"/>
                  </a:lnTo>
                  <a:lnTo>
                    <a:pt x="53" y="38"/>
                  </a:lnTo>
                  <a:lnTo>
                    <a:pt x="49" y="43"/>
                  </a:lnTo>
                  <a:lnTo>
                    <a:pt x="47" y="46"/>
                  </a:lnTo>
                  <a:lnTo>
                    <a:pt x="42" y="50"/>
                  </a:lnTo>
                  <a:lnTo>
                    <a:pt x="38" y="52"/>
                  </a:lnTo>
                  <a:lnTo>
                    <a:pt x="33" y="54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2" y="54"/>
                  </a:lnTo>
                  <a:lnTo>
                    <a:pt x="17" y="52"/>
                  </a:lnTo>
                  <a:lnTo>
                    <a:pt x="12" y="50"/>
                  </a:lnTo>
                  <a:lnTo>
                    <a:pt x="7" y="46"/>
                  </a:lnTo>
                  <a:lnTo>
                    <a:pt x="5" y="43"/>
                  </a:lnTo>
                  <a:lnTo>
                    <a:pt x="3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3" y="17"/>
                  </a:lnTo>
                  <a:lnTo>
                    <a:pt x="5" y="12"/>
                  </a:lnTo>
                  <a:lnTo>
                    <a:pt x="7" y="9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8"/>
            <p:cNvSpPr>
              <a:spLocks/>
            </p:cNvSpPr>
            <p:nvPr/>
          </p:nvSpPr>
          <p:spPr bwMode="auto">
            <a:xfrm>
              <a:off x="4453" y="3164"/>
              <a:ext cx="35" cy="34"/>
            </a:xfrm>
            <a:custGeom>
              <a:avLst/>
              <a:gdLst>
                <a:gd name="T0" fmla="*/ 18 w 35"/>
                <a:gd name="T1" fmla="*/ 0 h 34"/>
                <a:gd name="T2" fmla="*/ 18 w 35"/>
                <a:gd name="T3" fmla="*/ 0 h 34"/>
                <a:gd name="T4" fmla="*/ 25 w 35"/>
                <a:gd name="T5" fmla="*/ 1 h 34"/>
                <a:gd name="T6" fmla="*/ 30 w 35"/>
                <a:gd name="T7" fmla="*/ 5 h 34"/>
                <a:gd name="T8" fmla="*/ 33 w 35"/>
                <a:gd name="T9" fmla="*/ 10 h 34"/>
                <a:gd name="T10" fmla="*/ 35 w 35"/>
                <a:gd name="T11" fmla="*/ 17 h 34"/>
                <a:gd name="T12" fmla="*/ 35 w 35"/>
                <a:gd name="T13" fmla="*/ 17 h 34"/>
                <a:gd name="T14" fmla="*/ 33 w 35"/>
                <a:gd name="T15" fmla="*/ 24 h 34"/>
                <a:gd name="T16" fmla="*/ 30 w 35"/>
                <a:gd name="T17" fmla="*/ 29 h 34"/>
                <a:gd name="T18" fmla="*/ 25 w 35"/>
                <a:gd name="T19" fmla="*/ 33 h 34"/>
                <a:gd name="T20" fmla="*/ 18 w 35"/>
                <a:gd name="T21" fmla="*/ 34 h 34"/>
                <a:gd name="T22" fmla="*/ 18 w 35"/>
                <a:gd name="T23" fmla="*/ 34 h 34"/>
                <a:gd name="T24" fmla="*/ 11 w 35"/>
                <a:gd name="T25" fmla="*/ 33 h 34"/>
                <a:gd name="T26" fmla="*/ 5 w 35"/>
                <a:gd name="T27" fmla="*/ 29 h 34"/>
                <a:gd name="T28" fmla="*/ 2 w 35"/>
                <a:gd name="T29" fmla="*/ 24 h 34"/>
                <a:gd name="T30" fmla="*/ 0 w 35"/>
                <a:gd name="T31" fmla="*/ 17 h 34"/>
                <a:gd name="T32" fmla="*/ 0 w 35"/>
                <a:gd name="T33" fmla="*/ 17 h 34"/>
                <a:gd name="T34" fmla="*/ 2 w 35"/>
                <a:gd name="T35" fmla="*/ 10 h 34"/>
                <a:gd name="T36" fmla="*/ 5 w 35"/>
                <a:gd name="T37" fmla="*/ 5 h 34"/>
                <a:gd name="T38" fmla="*/ 11 w 35"/>
                <a:gd name="T39" fmla="*/ 1 h 34"/>
                <a:gd name="T40" fmla="*/ 18 w 35"/>
                <a:gd name="T41" fmla="*/ 0 h 34"/>
                <a:gd name="T42" fmla="*/ 18 w 35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4">
                  <a:moveTo>
                    <a:pt x="18" y="0"/>
                  </a:moveTo>
                  <a:lnTo>
                    <a:pt x="18" y="0"/>
                  </a:lnTo>
                  <a:lnTo>
                    <a:pt x="25" y="1"/>
                  </a:lnTo>
                  <a:lnTo>
                    <a:pt x="30" y="5"/>
                  </a:lnTo>
                  <a:lnTo>
                    <a:pt x="33" y="10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5" y="33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1" y="1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9"/>
            <p:cNvSpPr>
              <a:spLocks/>
            </p:cNvSpPr>
            <p:nvPr/>
          </p:nvSpPr>
          <p:spPr bwMode="auto">
            <a:xfrm>
              <a:off x="4136" y="3164"/>
              <a:ext cx="35" cy="34"/>
            </a:xfrm>
            <a:custGeom>
              <a:avLst/>
              <a:gdLst>
                <a:gd name="T0" fmla="*/ 17 w 35"/>
                <a:gd name="T1" fmla="*/ 0 h 34"/>
                <a:gd name="T2" fmla="*/ 17 w 35"/>
                <a:gd name="T3" fmla="*/ 0 h 34"/>
                <a:gd name="T4" fmla="*/ 25 w 35"/>
                <a:gd name="T5" fmla="*/ 1 h 34"/>
                <a:gd name="T6" fmla="*/ 30 w 35"/>
                <a:gd name="T7" fmla="*/ 5 h 34"/>
                <a:gd name="T8" fmla="*/ 33 w 35"/>
                <a:gd name="T9" fmla="*/ 10 h 34"/>
                <a:gd name="T10" fmla="*/ 35 w 35"/>
                <a:gd name="T11" fmla="*/ 17 h 34"/>
                <a:gd name="T12" fmla="*/ 35 w 35"/>
                <a:gd name="T13" fmla="*/ 17 h 34"/>
                <a:gd name="T14" fmla="*/ 33 w 35"/>
                <a:gd name="T15" fmla="*/ 24 h 34"/>
                <a:gd name="T16" fmla="*/ 30 w 35"/>
                <a:gd name="T17" fmla="*/ 29 h 34"/>
                <a:gd name="T18" fmla="*/ 25 w 35"/>
                <a:gd name="T19" fmla="*/ 33 h 34"/>
                <a:gd name="T20" fmla="*/ 17 w 35"/>
                <a:gd name="T21" fmla="*/ 34 h 34"/>
                <a:gd name="T22" fmla="*/ 17 w 35"/>
                <a:gd name="T23" fmla="*/ 34 h 34"/>
                <a:gd name="T24" fmla="*/ 11 w 35"/>
                <a:gd name="T25" fmla="*/ 33 h 34"/>
                <a:gd name="T26" fmla="*/ 5 w 35"/>
                <a:gd name="T27" fmla="*/ 29 h 34"/>
                <a:gd name="T28" fmla="*/ 2 w 35"/>
                <a:gd name="T29" fmla="*/ 24 h 34"/>
                <a:gd name="T30" fmla="*/ 0 w 35"/>
                <a:gd name="T31" fmla="*/ 17 h 34"/>
                <a:gd name="T32" fmla="*/ 0 w 35"/>
                <a:gd name="T33" fmla="*/ 17 h 34"/>
                <a:gd name="T34" fmla="*/ 2 w 35"/>
                <a:gd name="T35" fmla="*/ 10 h 34"/>
                <a:gd name="T36" fmla="*/ 5 w 35"/>
                <a:gd name="T37" fmla="*/ 5 h 34"/>
                <a:gd name="T38" fmla="*/ 11 w 35"/>
                <a:gd name="T39" fmla="*/ 1 h 34"/>
                <a:gd name="T40" fmla="*/ 17 w 35"/>
                <a:gd name="T41" fmla="*/ 0 h 34"/>
                <a:gd name="T42" fmla="*/ 17 w 35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4">
                  <a:moveTo>
                    <a:pt x="17" y="0"/>
                  </a:moveTo>
                  <a:lnTo>
                    <a:pt x="17" y="0"/>
                  </a:lnTo>
                  <a:lnTo>
                    <a:pt x="25" y="1"/>
                  </a:lnTo>
                  <a:lnTo>
                    <a:pt x="30" y="5"/>
                  </a:lnTo>
                  <a:lnTo>
                    <a:pt x="33" y="10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5" y="33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1" y="1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Group 4"/>
          <p:cNvGrpSpPr>
            <a:grpSpLocks noChangeAspect="1"/>
          </p:cNvGrpSpPr>
          <p:nvPr/>
        </p:nvGrpSpPr>
        <p:grpSpPr bwMode="auto">
          <a:xfrm>
            <a:off x="6381510" y="5522762"/>
            <a:ext cx="288791" cy="611038"/>
            <a:chOff x="3296" y="3004"/>
            <a:chExt cx="164" cy="347"/>
          </a:xfrm>
          <a:solidFill>
            <a:schemeClr val="bg1"/>
          </a:solidFill>
        </p:grpSpPr>
        <p:sp>
          <p:nvSpPr>
            <p:cNvPr id="123" name="Freeform 6"/>
            <p:cNvSpPr>
              <a:spLocks/>
            </p:cNvSpPr>
            <p:nvPr/>
          </p:nvSpPr>
          <p:spPr bwMode="auto">
            <a:xfrm>
              <a:off x="3308" y="3078"/>
              <a:ext cx="111" cy="273"/>
            </a:xfrm>
            <a:custGeom>
              <a:avLst/>
              <a:gdLst>
                <a:gd name="T0" fmla="*/ 145 w 223"/>
                <a:gd name="T1" fmla="*/ 246 h 545"/>
                <a:gd name="T2" fmla="*/ 149 w 223"/>
                <a:gd name="T3" fmla="*/ 253 h 545"/>
                <a:gd name="T4" fmla="*/ 151 w 223"/>
                <a:gd name="T5" fmla="*/ 506 h 545"/>
                <a:gd name="T6" fmla="*/ 154 w 223"/>
                <a:gd name="T7" fmla="*/ 525 h 545"/>
                <a:gd name="T8" fmla="*/ 174 w 223"/>
                <a:gd name="T9" fmla="*/ 543 h 545"/>
                <a:gd name="T10" fmla="*/ 201 w 223"/>
                <a:gd name="T11" fmla="*/ 541 h 545"/>
                <a:gd name="T12" fmla="*/ 219 w 223"/>
                <a:gd name="T13" fmla="*/ 527 h 545"/>
                <a:gd name="T14" fmla="*/ 223 w 223"/>
                <a:gd name="T15" fmla="*/ 504 h 545"/>
                <a:gd name="T16" fmla="*/ 223 w 223"/>
                <a:gd name="T17" fmla="*/ 194 h 545"/>
                <a:gd name="T18" fmla="*/ 221 w 223"/>
                <a:gd name="T19" fmla="*/ 183 h 545"/>
                <a:gd name="T20" fmla="*/ 214 w 223"/>
                <a:gd name="T21" fmla="*/ 177 h 545"/>
                <a:gd name="T22" fmla="*/ 174 w 223"/>
                <a:gd name="T23" fmla="*/ 142 h 545"/>
                <a:gd name="T24" fmla="*/ 165 w 223"/>
                <a:gd name="T25" fmla="*/ 120 h 545"/>
                <a:gd name="T26" fmla="*/ 154 w 223"/>
                <a:gd name="T27" fmla="*/ 106 h 545"/>
                <a:gd name="T28" fmla="*/ 158 w 223"/>
                <a:gd name="T29" fmla="*/ 75 h 545"/>
                <a:gd name="T30" fmla="*/ 162 w 223"/>
                <a:gd name="T31" fmla="*/ 70 h 545"/>
                <a:gd name="T32" fmla="*/ 81 w 223"/>
                <a:gd name="T33" fmla="*/ 0 h 545"/>
                <a:gd name="T34" fmla="*/ 59 w 223"/>
                <a:gd name="T35" fmla="*/ 7 h 545"/>
                <a:gd name="T36" fmla="*/ 34 w 223"/>
                <a:gd name="T37" fmla="*/ 25 h 545"/>
                <a:gd name="T38" fmla="*/ 9 w 223"/>
                <a:gd name="T39" fmla="*/ 61 h 545"/>
                <a:gd name="T40" fmla="*/ 0 w 223"/>
                <a:gd name="T41" fmla="*/ 104 h 545"/>
                <a:gd name="T42" fmla="*/ 6 w 223"/>
                <a:gd name="T43" fmla="*/ 129 h 545"/>
                <a:gd name="T44" fmla="*/ 29 w 223"/>
                <a:gd name="T45" fmla="*/ 158 h 545"/>
                <a:gd name="T46" fmla="*/ 70 w 223"/>
                <a:gd name="T47" fmla="*/ 172 h 545"/>
                <a:gd name="T48" fmla="*/ 106 w 223"/>
                <a:gd name="T49" fmla="*/ 172 h 545"/>
                <a:gd name="T50" fmla="*/ 122 w 223"/>
                <a:gd name="T51" fmla="*/ 165 h 545"/>
                <a:gd name="T52" fmla="*/ 129 w 223"/>
                <a:gd name="T53" fmla="*/ 147 h 545"/>
                <a:gd name="T54" fmla="*/ 115 w 223"/>
                <a:gd name="T55" fmla="*/ 127 h 545"/>
                <a:gd name="T56" fmla="*/ 86 w 223"/>
                <a:gd name="T57" fmla="*/ 125 h 545"/>
                <a:gd name="T58" fmla="*/ 58 w 223"/>
                <a:gd name="T59" fmla="*/ 120 h 545"/>
                <a:gd name="T60" fmla="*/ 49 w 223"/>
                <a:gd name="T61" fmla="*/ 109 h 545"/>
                <a:gd name="T62" fmla="*/ 49 w 223"/>
                <a:gd name="T63" fmla="*/ 91 h 545"/>
                <a:gd name="T64" fmla="*/ 70 w 223"/>
                <a:gd name="T65" fmla="*/ 52 h 545"/>
                <a:gd name="T66" fmla="*/ 83 w 223"/>
                <a:gd name="T67" fmla="*/ 66 h 545"/>
                <a:gd name="T68" fmla="*/ 140 w 223"/>
                <a:gd name="T69" fmla="*/ 104 h 545"/>
                <a:gd name="T70" fmla="*/ 131 w 223"/>
                <a:gd name="T71" fmla="*/ 118 h 545"/>
                <a:gd name="T72" fmla="*/ 131 w 223"/>
                <a:gd name="T73" fmla="*/ 138 h 545"/>
                <a:gd name="T74" fmla="*/ 135 w 223"/>
                <a:gd name="T75" fmla="*/ 150 h 545"/>
                <a:gd name="T76" fmla="*/ 126 w 223"/>
                <a:gd name="T77" fmla="*/ 168 h 545"/>
                <a:gd name="T78" fmla="*/ 106 w 223"/>
                <a:gd name="T79" fmla="*/ 177 h 545"/>
                <a:gd name="T80" fmla="*/ 94 w 223"/>
                <a:gd name="T81" fmla="*/ 181 h 545"/>
                <a:gd name="T82" fmla="*/ 85 w 223"/>
                <a:gd name="T83" fmla="*/ 190 h 545"/>
                <a:gd name="T84" fmla="*/ 65 w 223"/>
                <a:gd name="T85" fmla="*/ 242 h 545"/>
                <a:gd name="T86" fmla="*/ 65 w 223"/>
                <a:gd name="T87" fmla="*/ 380 h 545"/>
                <a:gd name="T88" fmla="*/ 65 w 223"/>
                <a:gd name="T89" fmla="*/ 513 h 545"/>
                <a:gd name="T90" fmla="*/ 72 w 223"/>
                <a:gd name="T91" fmla="*/ 531 h 545"/>
                <a:gd name="T92" fmla="*/ 95 w 223"/>
                <a:gd name="T93" fmla="*/ 545 h 545"/>
                <a:gd name="T94" fmla="*/ 120 w 223"/>
                <a:gd name="T95" fmla="*/ 540 h 545"/>
                <a:gd name="T96" fmla="*/ 137 w 223"/>
                <a:gd name="T97" fmla="*/ 509 h 545"/>
                <a:gd name="T98" fmla="*/ 137 w 223"/>
                <a:gd name="T99" fmla="*/ 385 h 545"/>
                <a:gd name="T100" fmla="*/ 137 w 223"/>
                <a:gd name="T101" fmla="*/ 24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3" h="545">
                  <a:moveTo>
                    <a:pt x="137" y="247"/>
                  </a:moveTo>
                  <a:lnTo>
                    <a:pt x="137" y="247"/>
                  </a:lnTo>
                  <a:lnTo>
                    <a:pt x="145" y="246"/>
                  </a:lnTo>
                  <a:lnTo>
                    <a:pt x="147" y="247"/>
                  </a:lnTo>
                  <a:lnTo>
                    <a:pt x="149" y="247"/>
                  </a:lnTo>
                  <a:lnTo>
                    <a:pt x="149" y="253"/>
                  </a:lnTo>
                  <a:lnTo>
                    <a:pt x="151" y="258"/>
                  </a:lnTo>
                  <a:lnTo>
                    <a:pt x="151" y="258"/>
                  </a:lnTo>
                  <a:lnTo>
                    <a:pt x="151" y="506"/>
                  </a:lnTo>
                  <a:lnTo>
                    <a:pt x="151" y="506"/>
                  </a:lnTo>
                  <a:lnTo>
                    <a:pt x="151" y="516"/>
                  </a:lnTo>
                  <a:lnTo>
                    <a:pt x="154" y="525"/>
                  </a:lnTo>
                  <a:lnTo>
                    <a:pt x="160" y="534"/>
                  </a:lnTo>
                  <a:lnTo>
                    <a:pt x="167" y="540"/>
                  </a:lnTo>
                  <a:lnTo>
                    <a:pt x="174" y="543"/>
                  </a:lnTo>
                  <a:lnTo>
                    <a:pt x="183" y="545"/>
                  </a:lnTo>
                  <a:lnTo>
                    <a:pt x="192" y="545"/>
                  </a:lnTo>
                  <a:lnTo>
                    <a:pt x="201" y="541"/>
                  </a:lnTo>
                  <a:lnTo>
                    <a:pt x="201" y="541"/>
                  </a:lnTo>
                  <a:lnTo>
                    <a:pt x="212" y="534"/>
                  </a:lnTo>
                  <a:lnTo>
                    <a:pt x="219" y="527"/>
                  </a:lnTo>
                  <a:lnTo>
                    <a:pt x="223" y="516"/>
                  </a:lnTo>
                  <a:lnTo>
                    <a:pt x="223" y="504"/>
                  </a:lnTo>
                  <a:lnTo>
                    <a:pt x="223" y="504"/>
                  </a:lnTo>
                  <a:lnTo>
                    <a:pt x="223" y="380"/>
                  </a:lnTo>
                  <a:lnTo>
                    <a:pt x="223" y="380"/>
                  </a:lnTo>
                  <a:lnTo>
                    <a:pt x="223" y="194"/>
                  </a:lnTo>
                  <a:lnTo>
                    <a:pt x="223" y="194"/>
                  </a:lnTo>
                  <a:lnTo>
                    <a:pt x="223" y="188"/>
                  </a:lnTo>
                  <a:lnTo>
                    <a:pt x="221" y="183"/>
                  </a:lnTo>
                  <a:lnTo>
                    <a:pt x="219" y="179"/>
                  </a:lnTo>
                  <a:lnTo>
                    <a:pt x="214" y="177"/>
                  </a:lnTo>
                  <a:lnTo>
                    <a:pt x="214" y="177"/>
                  </a:lnTo>
                  <a:lnTo>
                    <a:pt x="197" y="168"/>
                  </a:lnTo>
                  <a:lnTo>
                    <a:pt x="185" y="156"/>
                  </a:lnTo>
                  <a:lnTo>
                    <a:pt x="174" y="142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65" y="120"/>
                  </a:lnTo>
                  <a:lnTo>
                    <a:pt x="162" y="115"/>
                  </a:lnTo>
                  <a:lnTo>
                    <a:pt x="162" y="115"/>
                  </a:lnTo>
                  <a:lnTo>
                    <a:pt x="154" y="106"/>
                  </a:lnTo>
                  <a:lnTo>
                    <a:pt x="151" y="95"/>
                  </a:lnTo>
                  <a:lnTo>
                    <a:pt x="153" y="86"/>
                  </a:lnTo>
                  <a:lnTo>
                    <a:pt x="158" y="75"/>
                  </a:lnTo>
                  <a:lnTo>
                    <a:pt x="158" y="75"/>
                  </a:lnTo>
                  <a:lnTo>
                    <a:pt x="162" y="70"/>
                  </a:lnTo>
                  <a:lnTo>
                    <a:pt x="162" y="7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0" y="2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45" y="16"/>
                  </a:lnTo>
                  <a:lnTo>
                    <a:pt x="34" y="25"/>
                  </a:lnTo>
                  <a:lnTo>
                    <a:pt x="24" y="36"/>
                  </a:lnTo>
                  <a:lnTo>
                    <a:pt x="16" y="48"/>
                  </a:lnTo>
                  <a:lnTo>
                    <a:pt x="9" y="61"/>
                  </a:lnTo>
                  <a:lnTo>
                    <a:pt x="6" y="73"/>
                  </a:lnTo>
                  <a:lnTo>
                    <a:pt x="2" y="8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8"/>
                  </a:lnTo>
                  <a:lnTo>
                    <a:pt x="6" y="129"/>
                  </a:lnTo>
                  <a:lnTo>
                    <a:pt x="11" y="142"/>
                  </a:lnTo>
                  <a:lnTo>
                    <a:pt x="20" y="150"/>
                  </a:lnTo>
                  <a:lnTo>
                    <a:pt x="29" y="158"/>
                  </a:lnTo>
                  <a:lnTo>
                    <a:pt x="42" y="165"/>
                  </a:lnTo>
                  <a:lnTo>
                    <a:pt x="54" y="168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88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15" y="170"/>
                  </a:lnTo>
                  <a:lnTo>
                    <a:pt x="122" y="165"/>
                  </a:lnTo>
                  <a:lnTo>
                    <a:pt x="128" y="158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8" y="140"/>
                  </a:lnTo>
                  <a:lnTo>
                    <a:pt x="122" y="133"/>
                  </a:lnTo>
                  <a:lnTo>
                    <a:pt x="115" y="127"/>
                  </a:lnTo>
                  <a:lnTo>
                    <a:pt x="104" y="125"/>
                  </a:lnTo>
                  <a:lnTo>
                    <a:pt x="104" y="125"/>
                  </a:lnTo>
                  <a:lnTo>
                    <a:pt x="86" y="125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58" y="120"/>
                  </a:lnTo>
                  <a:lnTo>
                    <a:pt x="52" y="116"/>
                  </a:lnTo>
                  <a:lnTo>
                    <a:pt x="50" y="113"/>
                  </a:lnTo>
                  <a:lnTo>
                    <a:pt x="49" y="109"/>
                  </a:lnTo>
                  <a:lnTo>
                    <a:pt x="47" y="104"/>
                  </a:lnTo>
                  <a:lnTo>
                    <a:pt x="47" y="98"/>
                  </a:lnTo>
                  <a:lnTo>
                    <a:pt x="49" y="91"/>
                  </a:lnTo>
                  <a:lnTo>
                    <a:pt x="49" y="91"/>
                  </a:lnTo>
                  <a:lnTo>
                    <a:pt x="59" y="7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7" y="61"/>
                  </a:lnTo>
                  <a:lnTo>
                    <a:pt x="83" y="66"/>
                  </a:lnTo>
                  <a:lnTo>
                    <a:pt x="83" y="66"/>
                  </a:lnTo>
                  <a:lnTo>
                    <a:pt x="140" y="104"/>
                  </a:lnTo>
                  <a:lnTo>
                    <a:pt x="140" y="104"/>
                  </a:lnTo>
                  <a:lnTo>
                    <a:pt x="135" y="113"/>
                  </a:lnTo>
                  <a:lnTo>
                    <a:pt x="135" y="113"/>
                  </a:lnTo>
                  <a:lnTo>
                    <a:pt x="131" y="118"/>
                  </a:lnTo>
                  <a:lnTo>
                    <a:pt x="129" y="124"/>
                  </a:lnTo>
                  <a:lnTo>
                    <a:pt x="129" y="131"/>
                  </a:lnTo>
                  <a:lnTo>
                    <a:pt x="131" y="138"/>
                  </a:lnTo>
                  <a:lnTo>
                    <a:pt x="131" y="138"/>
                  </a:lnTo>
                  <a:lnTo>
                    <a:pt x="135" y="145"/>
                  </a:lnTo>
                  <a:lnTo>
                    <a:pt x="135" y="150"/>
                  </a:lnTo>
                  <a:lnTo>
                    <a:pt x="133" y="158"/>
                  </a:lnTo>
                  <a:lnTo>
                    <a:pt x="131" y="163"/>
                  </a:lnTo>
                  <a:lnTo>
                    <a:pt x="126" y="168"/>
                  </a:lnTo>
                  <a:lnTo>
                    <a:pt x="120" y="174"/>
                  </a:lnTo>
                  <a:lnTo>
                    <a:pt x="113" y="176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99" y="177"/>
                  </a:lnTo>
                  <a:lnTo>
                    <a:pt x="94" y="181"/>
                  </a:lnTo>
                  <a:lnTo>
                    <a:pt x="88" y="185"/>
                  </a:lnTo>
                  <a:lnTo>
                    <a:pt x="85" y="190"/>
                  </a:lnTo>
                  <a:lnTo>
                    <a:pt x="85" y="190"/>
                  </a:lnTo>
                  <a:lnTo>
                    <a:pt x="74" y="206"/>
                  </a:lnTo>
                  <a:lnTo>
                    <a:pt x="67" y="224"/>
                  </a:lnTo>
                  <a:lnTo>
                    <a:pt x="65" y="24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5" y="380"/>
                  </a:lnTo>
                  <a:lnTo>
                    <a:pt x="65" y="500"/>
                  </a:lnTo>
                  <a:lnTo>
                    <a:pt x="65" y="500"/>
                  </a:lnTo>
                  <a:lnTo>
                    <a:pt x="65" y="513"/>
                  </a:lnTo>
                  <a:lnTo>
                    <a:pt x="68" y="525"/>
                  </a:lnTo>
                  <a:lnTo>
                    <a:pt x="68" y="525"/>
                  </a:lnTo>
                  <a:lnTo>
                    <a:pt x="72" y="531"/>
                  </a:lnTo>
                  <a:lnTo>
                    <a:pt x="76" y="534"/>
                  </a:lnTo>
                  <a:lnTo>
                    <a:pt x="85" y="541"/>
                  </a:lnTo>
                  <a:lnTo>
                    <a:pt x="95" y="545"/>
                  </a:lnTo>
                  <a:lnTo>
                    <a:pt x="108" y="545"/>
                  </a:lnTo>
                  <a:lnTo>
                    <a:pt x="108" y="545"/>
                  </a:lnTo>
                  <a:lnTo>
                    <a:pt x="120" y="540"/>
                  </a:lnTo>
                  <a:lnTo>
                    <a:pt x="129" y="532"/>
                  </a:lnTo>
                  <a:lnTo>
                    <a:pt x="135" y="522"/>
                  </a:lnTo>
                  <a:lnTo>
                    <a:pt x="137" y="509"/>
                  </a:lnTo>
                  <a:lnTo>
                    <a:pt x="137" y="509"/>
                  </a:lnTo>
                  <a:lnTo>
                    <a:pt x="137" y="385"/>
                  </a:lnTo>
                  <a:lnTo>
                    <a:pt x="137" y="385"/>
                  </a:lnTo>
                  <a:lnTo>
                    <a:pt x="137" y="262"/>
                  </a:lnTo>
                  <a:lnTo>
                    <a:pt x="137" y="262"/>
                  </a:lnTo>
                  <a:lnTo>
                    <a:pt x="137" y="247"/>
                  </a:lnTo>
                  <a:lnTo>
                    <a:pt x="137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"/>
            <p:cNvSpPr>
              <a:spLocks/>
            </p:cNvSpPr>
            <p:nvPr/>
          </p:nvSpPr>
          <p:spPr bwMode="auto">
            <a:xfrm>
              <a:off x="3386" y="3079"/>
              <a:ext cx="63" cy="72"/>
            </a:xfrm>
            <a:custGeom>
              <a:avLst/>
              <a:gdLst>
                <a:gd name="T0" fmla="*/ 27 w 127"/>
                <a:gd name="T1" fmla="*/ 61 h 143"/>
                <a:gd name="T2" fmla="*/ 27 w 127"/>
                <a:gd name="T3" fmla="*/ 61 h 143"/>
                <a:gd name="T4" fmla="*/ 65 w 127"/>
                <a:gd name="T5" fmla="*/ 82 h 143"/>
                <a:gd name="T6" fmla="*/ 65 w 127"/>
                <a:gd name="T7" fmla="*/ 82 h 143"/>
                <a:gd name="T8" fmla="*/ 67 w 127"/>
                <a:gd name="T9" fmla="*/ 80 h 143"/>
                <a:gd name="T10" fmla="*/ 67 w 127"/>
                <a:gd name="T11" fmla="*/ 80 h 143"/>
                <a:gd name="T12" fmla="*/ 58 w 127"/>
                <a:gd name="T13" fmla="*/ 61 h 143"/>
                <a:gd name="T14" fmla="*/ 58 w 127"/>
                <a:gd name="T15" fmla="*/ 61 h 143"/>
                <a:gd name="T16" fmla="*/ 61 w 127"/>
                <a:gd name="T17" fmla="*/ 59 h 143"/>
                <a:gd name="T18" fmla="*/ 61 w 127"/>
                <a:gd name="T19" fmla="*/ 59 h 143"/>
                <a:gd name="T20" fmla="*/ 79 w 127"/>
                <a:gd name="T21" fmla="*/ 91 h 143"/>
                <a:gd name="T22" fmla="*/ 79 w 127"/>
                <a:gd name="T23" fmla="*/ 91 h 143"/>
                <a:gd name="T24" fmla="*/ 77 w 127"/>
                <a:gd name="T25" fmla="*/ 93 h 143"/>
                <a:gd name="T26" fmla="*/ 77 w 127"/>
                <a:gd name="T27" fmla="*/ 93 h 143"/>
                <a:gd name="T28" fmla="*/ 59 w 127"/>
                <a:gd name="T29" fmla="*/ 86 h 143"/>
                <a:gd name="T30" fmla="*/ 59 w 127"/>
                <a:gd name="T31" fmla="*/ 86 h 143"/>
                <a:gd name="T32" fmla="*/ 34 w 127"/>
                <a:gd name="T33" fmla="*/ 71 h 143"/>
                <a:gd name="T34" fmla="*/ 34 w 127"/>
                <a:gd name="T35" fmla="*/ 71 h 143"/>
                <a:gd name="T36" fmla="*/ 27 w 127"/>
                <a:gd name="T37" fmla="*/ 68 h 143"/>
                <a:gd name="T38" fmla="*/ 20 w 127"/>
                <a:gd name="T39" fmla="*/ 70 h 143"/>
                <a:gd name="T40" fmla="*/ 11 w 127"/>
                <a:gd name="T41" fmla="*/ 71 h 143"/>
                <a:gd name="T42" fmla="*/ 6 w 127"/>
                <a:gd name="T43" fmla="*/ 79 h 143"/>
                <a:gd name="T44" fmla="*/ 6 w 127"/>
                <a:gd name="T45" fmla="*/ 79 h 143"/>
                <a:gd name="T46" fmla="*/ 2 w 127"/>
                <a:gd name="T47" fmla="*/ 86 h 143"/>
                <a:gd name="T48" fmla="*/ 0 w 127"/>
                <a:gd name="T49" fmla="*/ 95 h 143"/>
                <a:gd name="T50" fmla="*/ 2 w 127"/>
                <a:gd name="T51" fmla="*/ 102 h 143"/>
                <a:gd name="T52" fmla="*/ 7 w 127"/>
                <a:gd name="T53" fmla="*/ 107 h 143"/>
                <a:gd name="T54" fmla="*/ 7 w 127"/>
                <a:gd name="T55" fmla="*/ 107 h 143"/>
                <a:gd name="T56" fmla="*/ 25 w 127"/>
                <a:gd name="T57" fmla="*/ 120 h 143"/>
                <a:gd name="T58" fmla="*/ 43 w 127"/>
                <a:gd name="T59" fmla="*/ 131 h 143"/>
                <a:gd name="T60" fmla="*/ 63 w 127"/>
                <a:gd name="T61" fmla="*/ 140 h 143"/>
                <a:gd name="T62" fmla="*/ 72 w 127"/>
                <a:gd name="T63" fmla="*/ 141 h 143"/>
                <a:gd name="T64" fmla="*/ 84 w 127"/>
                <a:gd name="T65" fmla="*/ 143 h 143"/>
                <a:gd name="T66" fmla="*/ 84 w 127"/>
                <a:gd name="T67" fmla="*/ 143 h 143"/>
                <a:gd name="T68" fmla="*/ 92 w 127"/>
                <a:gd name="T69" fmla="*/ 143 h 143"/>
                <a:gd name="T70" fmla="*/ 101 w 127"/>
                <a:gd name="T71" fmla="*/ 141 h 143"/>
                <a:gd name="T72" fmla="*/ 108 w 127"/>
                <a:gd name="T73" fmla="*/ 138 h 143"/>
                <a:gd name="T74" fmla="*/ 113 w 127"/>
                <a:gd name="T75" fmla="*/ 134 h 143"/>
                <a:gd name="T76" fmla="*/ 119 w 127"/>
                <a:gd name="T77" fmla="*/ 129 h 143"/>
                <a:gd name="T78" fmla="*/ 122 w 127"/>
                <a:gd name="T79" fmla="*/ 122 h 143"/>
                <a:gd name="T80" fmla="*/ 126 w 127"/>
                <a:gd name="T81" fmla="*/ 113 h 143"/>
                <a:gd name="T82" fmla="*/ 127 w 127"/>
                <a:gd name="T83" fmla="*/ 105 h 143"/>
                <a:gd name="T84" fmla="*/ 127 w 127"/>
                <a:gd name="T85" fmla="*/ 105 h 143"/>
                <a:gd name="T86" fmla="*/ 126 w 127"/>
                <a:gd name="T87" fmla="*/ 91 h 143"/>
                <a:gd name="T88" fmla="*/ 122 w 127"/>
                <a:gd name="T89" fmla="*/ 75 h 143"/>
                <a:gd name="T90" fmla="*/ 117 w 127"/>
                <a:gd name="T91" fmla="*/ 59 h 143"/>
                <a:gd name="T92" fmla="*/ 108 w 127"/>
                <a:gd name="T93" fmla="*/ 44 h 143"/>
                <a:gd name="T94" fmla="*/ 99 w 127"/>
                <a:gd name="T95" fmla="*/ 30 h 143"/>
                <a:gd name="T96" fmla="*/ 86 w 127"/>
                <a:gd name="T97" fmla="*/ 18 h 143"/>
                <a:gd name="T98" fmla="*/ 76 w 127"/>
                <a:gd name="T99" fmla="*/ 9 h 143"/>
                <a:gd name="T100" fmla="*/ 63 w 127"/>
                <a:gd name="T101" fmla="*/ 1 h 143"/>
                <a:gd name="T102" fmla="*/ 63 w 127"/>
                <a:gd name="T103" fmla="*/ 1 h 143"/>
                <a:gd name="T104" fmla="*/ 56 w 127"/>
                <a:gd name="T105" fmla="*/ 0 h 143"/>
                <a:gd name="T106" fmla="*/ 50 w 127"/>
                <a:gd name="T107" fmla="*/ 0 h 143"/>
                <a:gd name="T108" fmla="*/ 45 w 127"/>
                <a:gd name="T109" fmla="*/ 3 h 143"/>
                <a:gd name="T110" fmla="*/ 43 w 127"/>
                <a:gd name="T111" fmla="*/ 10 h 143"/>
                <a:gd name="T112" fmla="*/ 43 w 127"/>
                <a:gd name="T113" fmla="*/ 10 h 143"/>
                <a:gd name="T114" fmla="*/ 27 w 127"/>
                <a:gd name="T115" fmla="*/ 61 h 143"/>
                <a:gd name="T116" fmla="*/ 27 w 127"/>
                <a:gd name="T117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143">
                  <a:moveTo>
                    <a:pt x="27" y="61"/>
                  </a:moveTo>
                  <a:lnTo>
                    <a:pt x="27" y="61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7" y="80"/>
                  </a:lnTo>
                  <a:lnTo>
                    <a:pt x="67" y="80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79" y="91"/>
                  </a:lnTo>
                  <a:lnTo>
                    <a:pt x="79" y="91"/>
                  </a:lnTo>
                  <a:lnTo>
                    <a:pt x="77" y="93"/>
                  </a:lnTo>
                  <a:lnTo>
                    <a:pt x="77" y="93"/>
                  </a:lnTo>
                  <a:lnTo>
                    <a:pt x="59" y="86"/>
                  </a:lnTo>
                  <a:lnTo>
                    <a:pt x="59" y="86"/>
                  </a:lnTo>
                  <a:lnTo>
                    <a:pt x="34" y="71"/>
                  </a:lnTo>
                  <a:lnTo>
                    <a:pt x="34" y="71"/>
                  </a:lnTo>
                  <a:lnTo>
                    <a:pt x="27" y="68"/>
                  </a:lnTo>
                  <a:lnTo>
                    <a:pt x="20" y="70"/>
                  </a:lnTo>
                  <a:lnTo>
                    <a:pt x="11" y="71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2" y="86"/>
                  </a:lnTo>
                  <a:lnTo>
                    <a:pt x="0" y="95"/>
                  </a:lnTo>
                  <a:lnTo>
                    <a:pt x="2" y="102"/>
                  </a:lnTo>
                  <a:lnTo>
                    <a:pt x="7" y="107"/>
                  </a:lnTo>
                  <a:lnTo>
                    <a:pt x="7" y="107"/>
                  </a:lnTo>
                  <a:lnTo>
                    <a:pt x="25" y="120"/>
                  </a:lnTo>
                  <a:lnTo>
                    <a:pt x="43" y="131"/>
                  </a:lnTo>
                  <a:lnTo>
                    <a:pt x="63" y="140"/>
                  </a:lnTo>
                  <a:lnTo>
                    <a:pt x="72" y="141"/>
                  </a:lnTo>
                  <a:lnTo>
                    <a:pt x="84" y="143"/>
                  </a:lnTo>
                  <a:lnTo>
                    <a:pt x="84" y="143"/>
                  </a:lnTo>
                  <a:lnTo>
                    <a:pt x="92" y="143"/>
                  </a:lnTo>
                  <a:lnTo>
                    <a:pt x="101" y="141"/>
                  </a:lnTo>
                  <a:lnTo>
                    <a:pt x="108" y="138"/>
                  </a:lnTo>
                  <a:lnTo>
                    <a:pt x="113" y="134"/>
                  </a:lnTo>
                  <a:lnTo>
                    <a:pt x="119" y="129"/>
                  </a:lnTo>
                  <a:lnTo>
                    <a:pt x="122" y="122"/>
                  </a:lnTo>
                  <a:lnTo>
                    <a:pt x="126" y="113"/>
                  </a:lnTo>
                  <a:lnTo>
                    <a:pt x="127" y="105"/>
                  </a:lnTo>
                  <a:lnTo>
                    <a:pt x="127" y="105"/>
                  </a:lnTo>
                  <a:lnTo>
                    <a:pt x="126" y="91"/>
                  </a:lnTo>
                  <a:lnTo>
                    <a:pt x="122" y="75"/>
                  </a:lnTo>
                  <a:lnTo>
                    <a:pt x="117" y="59"/>
                  </a:lnTo>
                  <a:lnTo>
                    <a:pt x="108" y="44"/>
                  </a:lnTo>
                  <a:lnTo>
                    <a:pt x="99" y="30"/>
                  </a:lnTo>
                  <a:lnTo>
                    <a:pt x="86" y="18"/>
                  </a:lnTo>
                  <a:lnTo>
                    <a:pt x="76" y="9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56" y="0"/>
                  </a:lnTo>
                  <a:lnTo>
                    <a:pt x="50" y="0"/>
                  </a:lnTo>
                  <a:lnTo>
                    <a:pt x="45" y="3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27" y="61"/>
                  </a:lnTo>
                  <a:lnTo>
                    <a:pt x="27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8"/>
            <p:cNvSpPr>
              <a:spLocks/>
            </p:cNvSpPr>
            <p:nvPr/>
          </p:nvSpPr>
          <p:spPr bwMode="auto">
            <a:xfrm>
              <a:off x="3422" y="3172"/>
              <a:ext cx="38" cy="37"/>
            </a:xfrm>
            <a:custGeom>
              <a:avLst/>
              <a:gdLst>
                <a:gd name="T0" fmla="*/ 75 w 75"/>
                <a:gd name="T1" fmla="*/ 8 h 76"/>
                <a:gd name="T2" fmla="*/ 75 w 75"/>
                <a:gd name="T3" fmla="*/ 8 h 76"/>
                <a:gd name="T4" fmla="*/ 0 w 75"/>
                <a:gd name="T5" fmla="*/ 0 h 76"/>
                <a:gd name="T6" fmla="*/ 0 w 75"/>
                <a:gd name="T7" fmla="*/ 0 h 76"/>
                <a:gd name="T8" fmla="*/ 0 w 75"/>
                <a:gd name="T9" fmla="*/ 76 h 76"/>
                <a:gd name="T10" fmla="*/ 0 w 75"/>
                <a:gd name="T11" fmla="*/ 76 h 76"/>
                <a:gd name="T12" fmla="*/ 16 w 75"/>
                <a:gd name="T13" fmla="*/ 74 h 76"/>
                <a:gd name="T14" fmla="*/ 32 w 75"/>
                <a:gd name="T15" fmla="*/ 70 h 76"/>
                <a:gd name="T16" fmla="*/ 45 w 75"/>
                <a:gd name="T17" fmla="*/ 65 h 76"/>
                <a:gd name="T18" fmla="*/ 57 w 75"/>
                <a:gd name="T19" fmla="*/ 56 h 76"/>
                <a:gd name="T20" fmla="*/ 66 w 75"/>
                <a:gd name="T21" fmla="*/ 45 h 76"/>
                <a:gd name="T22" fmla="*/ 71 w 75"/>
                <a:gd name="T23" fmla="*/ 33 h 76"/>
                <a:gd name="T24" fmla="*/ 75 w 75"/>
                <a:gd name="T25" fmla="*/ 20 h 76"/>
                <a:gd name="T26" fmla="*/ 75 w 75"/>
                <a:gd name="T27" fmla="*/ 8 h 76"/>
                <a:gd name="T28" fmla="*/ 75 w 75"/>
                <a:gd name="T2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76">
                  <a:moveTo>
                    <a:pt x="75" y="8"/>
                  </a:moveTo>
                  <a:lnTo>
                    <a:pt x="75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6" y="74"/>
                  </a:lnTo>
                  <a:lnTo>
                    <a:pt x="32" y="70"/>
                  </a:lnTo>
                  <a:lnTo>
                    <a:pt x="45" y="65"/>
                  </a:lnTo>
                  <a:lnTo>
                    <a:pt x="57" y="56"/>
                  </a:lnTo>
                  <a:lnTo>
                    <a:pt x="66" y="45"/>
                  </a:lnTo>
                  <a:lnTo>
                    <a:pt x="71" y="33"/>
                  </a:lnTo>
                  <a:lnTo>
                    <a:pt x="75" y="20"/>
                  </a:lnTo>
                  <a:lnTo>
                    <a:pt x="75" y="8"/>
                  </a:lnTo>
                  <a:lnTo>
                    <a:pt x="7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9"/>
            <p:cNvSpPr>
              <a:spLocks/>
            </p:cNvSpPr>
            <p:nvPr/>
          </p:nvSpPr>
          <p:spPr bwMode="auto">
            <a:xfrm>
              <a:off x="3296" y="3144"/>
              <a:ext cx="55" cy="44"/>
            </a:xfrm>
            <a:custGeom>
              <a:avLst/>
              <a:gdLst>
                <a:gd name="T0" fmla="*/ 0 w 109"/>
                <a:gd name="T1" fmla="*/ 34 h 88"/>
                <a:gd name="T2" fmla="*/ 0 w 109"/>
                <a:gd name="T3" fmla="*/ 34 h 88"/>
                <a:gd name="T4" fmla="*/ 82 w 109"/>
                <a:gd name="T5" fmla="*/ 88 h 88"/>
                <a:gd name="T6" fmla="*/ 82 w 109"/>
                <a:gd name="T7" fmla="*/ 88 h 88"/>
                <a:gd name="T8" fmla="*/ 109 w 109"/>
                <a:gd name="T9" fmla="*/ 48 h 88"/>
                <a:gd name="T10" fmla="*/ 109 w 109"/>
                <a:gd name="T11" fmla="*/ 48 h 88"/>
                <a:gd name="T12" fmla="*/ 95 w 109"/>
                <a:gd name="T13" fmla="*/ 46 h 88"/>
                <a:gd name="T14" fmla="*/ 82 w 109"/>
                <a:gd name="T15" fmla="*/ 45 h 88"/>
                <a:gd name="T16" fmla="*/ 70 w 109"/>
                <a:gd name="T17" fmla="*/ 41 h 88"/>
                <a:gd name="T18" fmla="*/ 59 w 109"/>
                <a:gd name="T19" fmla="*/ 36 h 88"/>
                <a:gd name="T20" fmla="*/ 48 w 109"/>
                <a:gd name="T21" fmla="*/ 30 h 88"/>
                <a:gd name="T22" fmla="*/ 38 w 109"/>
                <a:gd name="T23" fmla="*/ 21 h 88"/>
                <a:gd name="T24" fmla="*/ 30 w 109"/>
                <a:gd name="T25" fmla="*/ 12 h 88"/>
                <a:gd name="T26" fmla="*/ 23 w 109"/>
                <a:gd name="T27" fmla="*/ 0 h 88"/>
                <a:gd name="T28" fmla="*/ 23 w 109"/>
                <a:gd name="T29" fmla="*/ 0 h 88"/>
                <a:gd name="T30" fmla="*/ 0 w 109"/>
                <a:gd name="T31" fmla="*/ 34 h 88"/>
                <a:gd name="T32" fmla="*/ 0 w 109"/>
                <a:gd name="T33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88">
                  <a:moveTo>
                    <a:pt x="0" y="34"/>
                  </a:moveTo>
                  <a:lnTo>
                    <a:pt x="0" y="34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95" y="46"/>
                  </a:lnTo>
                  <a:lnTo>
                    <a:pt x="82" y="45"/>
                  </a:lnTo>
                  <a:lnTo>
                    <a:pt x="70" y="41"/>
                  </a:lnTo>
                  <a:lnTo>
                    <a:pt x="59" y="36"/>
                  </a:lnTo>
                  <a:lnTo>
                    <a:pt x="48" y="30"/>
                  </a:lnTo>
                  <a:lnTo>
                    <a:pt x="38" y="21"/>
                  </a:lnTo>
                  <a:lnTo>
                    <a:pt x="30" y="1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0"/>
            <p:cNvSpPr>
              <a:spLocks/>
            </p:cNvSpPr>
            <p:nvPr/>
          </p:nvSpPr>
          <p:spPr bwMode="auto">
            <a:xfrm>
              <a:off x="3334" y="3111"/>
              <a:ext cx="40" cy="27"/>
            </a:xfrm>
            <a:custGeom>
              <a:avLst/>
              <a:gdLst>
                <a:gd name="T0" fmla="*/ 72 w 81"/>
                <a:gd name="T1" fmla="*/ 56 h 56"/>
                <a:gd name="T2" fmla="*/ 72 w 81"/>
                <a:gd name="T3" fmla="*/ 56 h 56"/>
                <a:gd name="T4" fmla="*/ 81 w 81"/>
                <a:gd name="T5" fmla="*/ 42 h 56"/>
                <a:gd name="T6" fmla="*/ 81 w 81"/>
                <a:gd name="T7" fmla="*/ 42 h 56"/>
                <a:gd name="T8" fmla="*/ 18 w 81"/>
                <a:gd name="T9" fmla="*/ 0 h 56"/>
                <a:gd name="T10" fmla="*/ 18 w 81"/>
                <a:gd name="T11" fmla="*/ 0 h 56"/>
                <a:gd name="T12" fmla="*/ 15 w 81"/>
                <a:gd name="T13" fmla="*/ 6 h 56"/>
                <a:gd name="T14" fmla="*/ 15 w 81"/>
                <a:gd name="T15" fmla="*/ 6 h 56"/>
                <a:gd name="T16" fmla="*/ 7 w 81"/>
                <a:gd name="T17" fmla="*/ 15 h 56"/>
                <a:gd name="T18" fmla="*/ 2 w 81"/>
                <a:gd name="T19" fmla="*/ 24 h 56"/>
                <a:gd name="T20" fmla="*/ 0 w 81"/>
                <a:gd name="T21" fmla="*/ 34 h 56"/>
                <a:gd name="T22" fmla="*/ 2 w 81"/>
                <a:gd name="T23" fmla="*/ 40 h 56"/>
                <a:gd name="T24" fmla="*/ 4 w 81"/>
                <a:gd name="T25" fmla="*/ 45 h 56"/>
                <a:gd name="T26" fmla="*/ 4 w 81"/>
                <a:gd name="T27" fmla="*/ 45 h 56"/>
                <a:gd name="T28" fmla="*/ 6 w 81"/>
                <a:gd name="T29" fmla="*/ 49 h 56"/>
                <a:gd name="T30" fmla="*/ 9 w 81"/>
                <a:gd name="T31" fmla="*/ 52 h 56"/>
                <a:gd name="T32" fmla="*/ 18 w 81"/>
                <a:gd name="T33" fmla="*/ 56 h 56"/>
                <a:gd name="T34" fmla="*/ 29 w 81"/>
                <a:gd name="T35" fmla="*/ 56 h 56"/>
                <a:gd name="T36" fmla="*/ 40 w 81"/>
                <a:gd name="T37" fmla="*/ 56 h 56"/>
                <a:gd name="T38" fmla="*/ 40 w 81"/>
                <a:gd name="T39" fmla="*/ 56 h 56"/>
                <a:gd name="T40" fmla="*/ 72 w 81"/>
                <a:gd name="T41" fmla="*/ 56 h 56"/>
                <a:gd name="T42" fmla="*/ 72 w 81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56">
                  <a:moveTo>
                    <a:pt x="72" y="56"/>
                  </a:moveTo>
                  <a:lnTo>
                    <a:pt x="72" y="56"/>
                  </a:lnTo>
                  <a:lnTo>
                    <a:pt x="81" y="42"/>
                  </a:lnTo>
                  <a:lnTo>
                    <a:pt x="81" y="4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7" y="15"/>
                  </a:lnTo>
                  <a:lnTo>
                    <a:pt x="2" y="24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6" y="49"/>
                  </a:lnTo>
                  <a:lnTo>
                    <a:pt x="9" y="52"/>
                  </a:lnTo>
                  <a:lnTo>
                    <a:pt x="18" y="56"/>
                  </a:lnTo>
                  <a:lnTo>
                    <a:pt x="29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72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"/>
            <p:cNvSpPr>
              <a:spLocks/>
            </p:cNvSpPr>
            <p:nvPr/>
          </p:nvSpPr>
          <p:spPr bwMode="auto">
            <a:xfrm>
              <a:off x="3421" y="3137"/>
              <a:ext cx="38" cy="28"/>
            </a:xfrm>
            <a:custGeom>
              <a:avLst/>
              <a:gdLst>
                <a:gd name="T0" fmla="*/ 2 w 75"/>
                <a:gd name="T1" fmla="*/ 34 h 58"/>
                <a:gd name="T2" fmla="*/ 2 w 75"/>
                <a:gd name="T3" fmla="*/ 34 h 58"/>
                <a:gd name="T4" fmla="*/ 0 w 75"/>
                <a:gd name="T5" fmla="*/ 40 h 58"/>
                <a:gd name="T6" fmla="*/ 0 w 75"/>
                <a:gd name="T7" fmla="*/ 43 h 58"/>
                <a:gd name="T8" fmla="*/ 4 w 75"/>
                <a:gd name="T9" fmla="*/ 47 h 58"/>
                <a:gd name="T10" fmla="*/ 9 w 75"/>
                <a:gd name="T11" fmla="*/ 49 h 58"/>
                <a:gd name="T12" fmla="*/ 9 w 75"/>
                <a:gd name="T13" fmla="*/ 49 h 58"/>
                <a:gd name="T14" fmla="*/ 75 w 75"/>
                <a:gd name="T15" fmla="*/ 58 h 58"/>
                <a:gd name="T16" fmla="*/ 75 w 75"/>
                <a:gd name="T17" fmla="*/ 58 h 58"/>
                <a:gd name="T18" fmla="*/ 59 w 75"/>
                <a:gd name="T19" fmla="*/ 0 h 58"/>
                <a:gd name="T20" fmla="*/ 59 w 75"/>
                <a:gd name="T21" fmla="*/ 0 h 58"/>
                <a:gd name="T22" fmla="*/ 55 w 75"/>
                <a:gd name="T23" fmla="*/ 11 h 58"/>
                <a:gd name="T24" fmla="*/ 50 w 75"/>
                <a:gd name="T25" fmla="*/ 18 h 58"/>
                <a:gd name="T26" fmla="*/ 43 w 75"/>
                <a:gd name="T27" fmla="*/ 24 h 58"/>
                <a:gd name="T28" fmla="*/ 36 w 75"/>
                <a:gd name="T29" fmla="*/ 29 h 58"/>
                <a:gd name="T30" fmla="*/ 29 w 75"/>
                <a:gd name="T31" fmla="*/ 33 h 58"/>
                <a:gd name="T32" fmla="*/ 20 w 75"/>
                <a:gd name="T33" fmla="*/ 34 h 58"/>
                <a:gd name="T34" fmla="*/ 11 w 75"/>
                <a:gd name="T35" fmla="*/ 34 h 58"/>
                <a:gd name="T36" fmla="*/ 2 w 75"/>
                <a:gd name="T37" fmla="*/ 34 h 58"/>
                <a:gd name="T38" fmla="*/ 2 w 75"/>
                <a:gd name="T39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58">
                  <a:moveTo>
                    <a:pt x="2" y="34"/>
                  </a:moveTo>
                  <a:lnTo>
                    <a:pt x="2" y="34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4" y="47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75" y="58"/>
                  </a:lnTo>
                  <a:lnTo>
                    <a:pt x="75" y="58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5" y="11"/>
                  </a:lnTo>
                  <a:lnTo>
                    <a:pt x="50" y="18"/>
                  </a:lnTo>
                  <a:lnTo>
                    <a:pt x="43" y="24"/>
                  </a:lnTo>
                  <a:lnTo>
                    <a:pt x="36" y="29"/>
                  </a:lnTo>
                  <a:lnTo>
                    <a:pt x="29" y="33"/>
                  </a:lnTo>
                  <a:lnTo>
                    <a:pt x="20" y="34"/>
                  </a:lnTo>
                  <a:lnTo>
                    <a:pt x="11" y="34"/>
                  </a:lnTo>
                  <a:lnTo>
                    <a:pt x="2" y="34"/>
                  </a:lnTo>
                  <a:lnTo>
                    <a:pt x="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"/>
            <p:cNvSpPr>
              <a:spLocks/>
            </p:cNvSpPr>
            <p:nvPr/>
          </p:nvSpPr>
          <p:spPr bwMode="auto">
            <a:xfrm>
              <a:off x="3406" y="3149"/>
              <a:ext cx="12" cy="9"/>
            </a:xfrm>
            <a:custGeom>
              <a:avLst/>
              <a:gdLst>
                <a:gd name="T0" fmla="*/ 0 w 24"/>
                <a:gd name="T1" fmla="*/ 0 h 17"/>
                <a:gd name="T2" fmla="*/ 0 w 24"/>
                <a:gd name="T3" fmla="*/ 0 h 17"/>
                <a:gd name="T4" fmla="*/ 24 w 24"/>
                <a:gd name="T5" fmla="*/ 17 h 17"/>
                <a:gd name="T6" fmla="*/ 24 w 24"/>
                <a:gd name="T7" fmla="*/ 17 h 17"/>
                <a:gd name="T8" fmla="*/ 24 w 24"/>
                <a:gd name="T9" fmla="*/ 10 h 17"/>
                <a:gd name="T10" fmla="*/ 24 w 24"/>
                <a:gd name="T11" fmla="*/ 7 h 17"/>
                <a:gd name="T12" fmla="*/ 22 w 24"/>
                <a:gd name="T13" fmla="*/ 5 h 17"/>
                <a:gd name="T14" fmla="*/ 15 w 24"/>
                <a:gd name="T15" fmla="*/ 1 h 17"/>
                <a:gd name="T16" fmla="*/ 0 w 24"/>
                <a:gd name="T17" fmla="*/ 0 h 17"/>
                <a:gd name="T18" fmla="*/ 0 w 2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7">
                  <a:moveTo>
                    <a:pt x="0" y="0"/>
                  </a:moveTo>
                  <a:lnTo>
                    <a:pt x="0" y="0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0"/>
                  </a:lnTo>
                  <a:lnTo>
                    <a:pt x="24" y="7"/>
                  </a:lnTo>
                  <a:lnTo>
                    <a:pt x="22" y="5"/>
                  </a:lnTo>
                  <a:lnTo>
                    <a:pt x="15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3346" y="3004"/>
              <a:ext cx="67" cy="66"/>
            </a:xfrm>
            <a:custGeom>
              <a:avLst/>
              <a:gdLst>
                <a:gd name="T0" fmla="*/ 52 w 133"/>
                <a:gd name="T1" fmla="*/ 0 h 133"/>
                <a:gd name="T2" fmla="*/ 52 w 133"/>
                <a:gd name="T3" fmla="*/ 0 h 133"/>
                <a:gd name="T4" fmla="*/ 38 w 133"/>
                <a:gd name="T5" fmla="*/ 7 h 133"/>
                <a:gd name="T6" fmla="*/ 25 w 133"/>
                <a:gd name="T7" fmla="*/ 16 h 133"/>
                <a:gd name="T8" fmla="*/ 25 w 133"/>
                <a:gd name="T9" fmla="*/ 16 h 133"/>
                <a:gd name="T10" fmla="*/ 17 w 133"/>
                <a:gd name="T11" fmla="*/ 23 h 133"/>
                <a:gd name="T12" fmla="*/ 11 w 133"/>
                <a:gd name="T13" fmla="*/ 32 h 133"/>
                <a:gd name="T14" fmla="*/ 6 w 133"/>
                <a:gd name="T15" fmla="*/ 41 h 133"/>
                <a:gd name="T16" fmla="*/ 2 w 133"/>
                <a:gd name="T17" fmla="*/ 52 h 133"/>
                <a:gd name="T18" fmla="*/ 0 w 133"/>
                <a:gd name="T19" fmla="*/ 61 h 133"/>
                <a:gd name="T20" fmla="*/ 0 w 133"/>
                <a:gd name="T21" fmla="*/ 72 h 133"/>
                <a:gd name="T22" fmla="*/ 2 w 133"/>
                <a:gd name="T23" fmla="*/ 82 h 133"/>
                <a:gd name="T24" fmla="*/ 6 w 133"/>
                <a:gd name="T25" fmla="*/ 93 h 133"/>
                <a:gd name="T26" fmla="*/ 6 w 133"/>
                <a:gd name="T27" fmla="*/ 93 h 133"/>
                <a:gd name="T28" fmla="*/ 11 w 133"/>
                <a:gd name="T29" fmla="*/ 102 h 133"/>
                <a:gd name="T30" fmla="*/ 18 w 133"/>
                <a:gd name="T31" fmla="*/ 111 h 133"/>
                <a:gd name="T32" fmla="*/ 25 w 133"/>
                <a:gd name="T33" fmla="*/ 118 h 133"/>
                <a:gd name="T34" fmla="*/ 34 w 133"/>
                <a:gd name="T35" fmla="*/ 124 h 133"/>
                <a:gd name="T36" fmla="*/ 43 w 133"/>
                <a:gd name="T37" fmla="*/ 129 h 133"/>
                <a:gd name="T38" fmla="*/ 54 w 133"/>
                <a:gd name="T39" fmla="*/ 131 h 133"/>
                <a:gd name="T40" fmla="*/ 63 w 133"/>
                <a:gd name="T41" fmla="*/ 133 h 133"/>
                <a:gd name="T42" fmla="*/ 74 w 133"/>
                <a:gd name="T43" fmla="*/ 133 h 133"/>
                <a:gd name="T44" fmla="*/ 74 w 133"/>
                <a:gd name="T45" fmla="*/ 133 h 133"/>
                <a:gd name="T46" fmla="*/ 85 w 133"/>
                <a:gd name="T47" fmla="*/ 129 h 133"/>
                <a:gd name="T48" fmla="*/ 95 w 133"/>
                <a:gd name="T49" fmla="*/ 126 h 133"/>
                <a:gd name="T50" fmla="*/ 104 w 133"/>
                <a:gd name="T51" fmla="*/ 120 h 133"/>
                <a:gd name="T52" fmla="*/ 111 w 133"/>
                <a:gd name="T53" fmla="*/ 115 h 133"/>
                <a:gd name="T54" fmla="*/ 119 w 133"/>
                <a:gd name="T55" fmla="*/ 106 h 133"/>
                <a:gd name="T56" fmla="*/ 124 w 133"/>
                <a:gd name="T57" fmla="*/ 97 h 133"/>
                <a:gd name="T58" fmla="*/ 129 w 133"/>
                <a:gd name="T59" fmla="*/ 88 h 133"/>
                <a:gd name="T60" fmla="*/ 131 w 133"/>
                <a:gd name="T61" fmla="*/ 77 h 133"/>
                <a:gd name="T62" fmla="*/ 131 w 133"/>
                <a:gd name="T63" fmla="*/ 77 h 133"/>
                <a:gd name="T64" fmla="*/ 133 w 133"/>
                <a:gd name="T65" fmla="*/ 66 h 133"/>
                <a:gd name="T66" fmla="*/ 131 w 133"/>
                <a:gd name="T67" fmla="*/ 56 h 133"/>
                <a:gd name="T68" fmla="*/ 129 w 133"/>
                <a:gd name="T69" fmla="*/ 45 h 133"/>
                <a:gd name="T70" fmla="*/ 124 w 133"/>
                <a:gd name="T71" fmla="*/ 34 h 133"/>
                <a:gd name="T72" fmla="*/ 119 w 133"/>
                <a:gd name="T73" fmla="*/ 27 h 133"/>
                <a:gd name="T74" fmla="*/ 111 w 133"/>
                <a:gd name="T75" fmla="*/ 18 h 133"/>
                <a:gd name="T76" fmla="*/ 103 w 133"/>
                <a:gd name="T77" fmla="*/ 11 h 133"/>
                <a:gd name="T78" fmla="*/ 94 w 133"/>
                <a:gd name="T79" fmla="*/ 5 h 133"/>
                <a:gd name="T80" fmla="*/ 94 w 133"/>
                <a:gd name="T81" fmla="*/ 5 h 133"/>
                <a:gd name="T82" fmla="*/ 81 w 133"/>
                <a:gd name="T83" fmla="*/ 0 h 133"/>
                <a:gd name="T84" fmla="*/ 81 w 133"/>
                <a:gd name="T85" fmla="*/ 0 h 133"/>
                <a:gd name="T86" fmla="*/ 52 w 133"/>
                <a:gd name="T87" fmla="*/ 0 h 133"/>
                <a:gd name="T88" fmla="*/ 52 w 133"/>
                <a:gd name="T8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3" h="133">
                  <a:moveTo>
                    <a:pt x="52" y="0"/>
                  </a:moveTo>
                  <a:lnTo>
                    <a:pt x="52" y="0"/>
                  </a:lnTo>
                  <a:lnTo>
                    <a:pt x="38" y="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17" y="23"/>
                  </a:lnTo>
                  <a:lnTo>
                    <a:pt x="11" y="32"/>
                  </a:lnTo>
                  <a:lnTo>
                    <a:pt x="6" y="41"/>
                  </a:lnTo>
                  <a:lnTo>
                    <a:pt x="2" y="52"/>
                  </a:lnTo>
                  <a:lnTo>
                    <a:pt x="0" y="61"/>
                  </a:lnTo>
                  <a:lnTo>
                    <a:pt x="0" y="72"/>
                  </a:lnTo>
                  <a:lnTo>
                    <a:pt x="2" y="82"/>
                  </a:lnTo>
                  <a:lnTo>
                    <a:pt x="6" y="93"/>
                  </a:lnTo>
                  <a:lnTo>
                    <a:pt x="6" y="93"/>
                  </a:lnTo>
                  <a:lnTo>
                    <a:pt x="11" y="102"/>
                  </a:lnTo>
                  <a:lnTo>
                    <a:pt x="18" y="111"/>
                  </a:lnTo>
                  <a:lnTo>
                    <a:pt x="25" y="118"/>
                  </a:lnTo>
                  <a:lnTo>
                    <a:pt x="34" y="124"/>
                  </a:lnTo>
                  <a:lnTo>
                    <a:pt x="43" y="129"/>
                  </a:lnTo>
                  <a:lnTo>
                    <a:pt x="54" y="131"/>
                  </a:lnTo>
                  <a:lnTo>
                    <a:pt x="63" y="133"/>
                  </a:lnTo>
                  <a:lnTo>
                    <a:pt x="74" y="133"/>
                  </a:lnTo>
                  <a:lnTo>
                    <a:pt x="74" y="133"/>
                  </a:lnTo>
                  <a:lnTo>
                    <a:pt x="85" y="129"/>
                  </a:lnTo>
                  <a:lnTo>
                    <a:pt x="95" y="126"/>
                  </a:lnTo>
                  <a:lnTo>
                    <a:pt x="104" y="120"/>
                  </a:lnTo>
                  <a:lnTo>
                    <a:pt x="111" y="115"/>
                  </a:lnTo>
                  <a:lnTo>
                    <a:pt x="119" y="106"/>
                  </a:lnTo>
                  <a:lnTo>
                    <a:pt x="124" y="97"/>
                  </a:lnTo>
                  <a:lnTo>
                    <a:pt x="129" y="88"/>
                  </a:lnTo>
                  <a:lnTo>
                    <a:pt x="131" y="77"/>
                  </a:lnTo>
                  <a:lnTo>
                    <a:pt x="131" y="77"/>
                  </a:lnTo>
                  <a:lnTo>
                    <a:pt x="133" y="66"/>
                  </a:lnTo>
                  <a:lnTo>
                    <a:pt x="131" y="56"/>
                  </a:lnTo>
                  <a:lnTo>
                    <a:pt x="129" y="45"/>
                  </a:lnTo>
                  <a:lnTo>
                    <a:pt x="124" y="34"/>
                  </a:lnTo>
                  <a:lnTo>
                    <a:pt x="119" y="27"/>
                  </a:lnTo>
                  <a:lnTo>
                    <a:pt x="111" y="18"/>
                  </a:lnTo>
                  <a:lnTo>
                    <a:pt x="103" y="11"/>
                  </a:lnTo>
                  <a:lnTo>
                    <a:pt x="94" y="5"/>
                  </a:lnTo>
                  <a:lnTo>
                    <a:pt x="94" y="5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8" name="직사각형 197"/>
          <p:cNvSpPr/>
          <p:nvPr/>
        </p:nvSpPr>
        <p:spPr>
          <a:xfrm>
            <a:off x="301409" y="5204879"/>
            <a:ext cx="1467420" cy="78428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70AD47">
                  <a:lumMod val="50000"/>
                </a:srgb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283" name="그룹 282"/>
          <p:cNvGrpSpPr/>
          <p:nvPr/>
        </p:nvGrpSpPr>
        <p:grpSpPr>
          <a:xfrm>
            <a:off x="6472665" y="3521597"/>
            <a:ext cx="2296146" cy="2013919"/>
            <a:chOff x="55278" y="2189309"/>
            <a:chExt cx="3392763" cy="2975747"/>
          </a:xfrm>
        </p:grpSpPr>
        <p:sp>
          <p:nvSpPr>
            <p:cNvPr id="284" name="자유형 283"/>
            <p:cNvSpPr/>
            <p:nvPr/>
          </p:nvSpPr>
          <p:spPr>
            <a:xfrm rot="4581180">
              <a:off x="198917" y="2189310"/>
              <a:ext cx="2975747" cy="2975745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865767 w 3050712"/>
                <a:gd name="connsiteY4" fmla="*/ 2876102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865767" y="2876102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rgbClr val="0083C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85" name="직사각형 284"/>
            <p:cNvSpPr/>
            <p:nvPr/>
          </p:nvSpPr>
          <p:spPr>
            <a:xfrm>
              <a:off x="55278" y="3102544"/>
              <a:ext cx="3392763" cy="1227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spcAft>
                  <a:spcPts val="800"/>
                </a:spcAft>
              </a:pP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“</a:t>
              </a: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선생님께서</a:t>
              </a: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학생들의 의견을 </a:t>
              </a: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존중해 주십니다</a:t>
              </a: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.”</a:t>
              </a:r>
            </a:p>
          </p:txBody>
        </p:sp>
      </p:grpSp>
      <p:grpSp>
        <p:nvGrpSpPr>
          <p:cNvPr id="157" name="그룹 156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158" name="직사각형 157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직사각형 158"/>
            <p:cNvSpPr/>
            <p:nvPr/>
          </p:nvSpPr>
          <p:spPr>
            <a:xfrm>
              <a:off x="419601" y="512472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30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무엇이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달라지나요</a:t>
              </a:r>
              <a:r>
                <a:rPr lang="en-US" altLang="ko-KR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</a:p>
          </p:txBody>
        </p:sp>
        <p:grpSp>
          <p:nvGrpSpPr>
            <p:cNvPr id="161" name="그룹 160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62" name="직사각형 161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직사각형 162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4" name="직사각형 163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71" name="그룹 270"/>
          <p:cNvGrpSpPr/>
          <p:nvPr/>
        </p:nvGrpSpPr>
        <p:grpSpPr>
          <a:xfrm>
            <a:off x="4772300" y="3119566"/>
            <a:ext cx="1838706" cy="1835605"/>
            <a:chOff x="-15073" y="1915359"/>
            <a:chExt cx="3398496" cy="3392764"/>
          </a:xfrm>
        </p:grpSpPr>
        <p:sp>
          <p:nvSpPr>
            <p:cNvPr id="272" name="자유형 271"/>
            <p:cNvSpPr/>
            <p:nvPr/>
          </p:nvSpPr>
          <p:spPr>
            <a:xfrm rot="900000">
              <a:off x="-15073" y="1915359"/>
              <a:ext cx="3392764" cy="3392764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865767 w 3050712"/>
                <a:gd name="connsiteY4" fmla="*/ 2876102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865767" y="2876102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rgbClr val="005DA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73" name="직사각형 272"/>
            <p:cNvSpPr/>
            <p:nvPr/>
          </p:nvSpPr>
          <p:spPr>
            <a:xfrm>
              <a:off x="-9341" y="3064341"/>
              <a:ext cx="3392764" cy="10808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spcAft>
                  <a:spcPts val="800"/>
                </a:spcAft>
              </a:pP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“</a:t>
              </a: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수업이 지루하지</a:t>
              </a: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않고 재미있어요</a:t>
              </a: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!”</a:t>
              </a:r>
            </a:p>
          </p:txBody>
        </p:sp>
      </p:grpSp>
      <p:sp>
        <p:nvSpPr>
          <p:cNvPr id="207" name="Freeform 15"/>
          <p:cNvSpPr>
            <a:spLocks/>
          </p:cNvSpPr>
          <p:nvPr/>
        </p:nvSpPr>
        <p:spPr bwMode="auto">
          <a:xfrm>
            <a:off x="7869574" y="2090998"/>
            <a:ext cx="384153" cy="240857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08" name="Freeform 15"/>
          <p:cNvSpPr>
            <a:spLocks/>
          </p:cNvSpPr>
          <p:nvPr/>
        </p:nvSpPr>
        <p:spPr bwMode="auto">
          <a:xfrm>
            <a:off x="7620739" y="2405028"/>
            <a:ext cx="248836" cy="15601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09" name="Freeform 15"/>
          <p:cNvSpPr>
            <a:spLocks/>
          </p:cNvSpPr>
          <p:nvPr/>
        </p:nvSpPr>
        <p:spPr bwMode="auto">
          <a:xfrm>
            <a:off x="7620738" y="2405028"/>
            <a:ext cx="248836" cy="15601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10" name="Freeform 15"/>
          <p:cNvSpPr>
            <a:spLocks/>
          </p:cNvSpPr>
          <p:nvPr/>
        </p:nvSpPr>
        <p:spPr bwMode="auto">
          <a:xfrm>
            <a:off x="4846714" y="1761392"/>
            <a:ext cx="384153" cy="240857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11" name="Freeform 15"/>
          <p:cNvSpPr>
            <a:spLocks/>
          </p:cNvSpPr>
          <p:nvPr/>
        </p:nvSpPr>
        <p:spPr bwMode="auto">
          <a:xfrm>
            <a:off x="114451" y="2537061"/>
            <a:ext cx="248836" cy="15601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12" name="Freeform 15"/>
          <p:cNvSpPr>
            <a:spLocks/>
          </p:cNvSpPr>
          <p:nvPr/>
        </p:nvSpPr>
        <p:spPr bwMode="auto">
          <a:xfrm>
            <a:off x="367712" y="2627049"/>
            <a:ext cx="248836" cy="15601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01" name="오른쪽 화살표 200"/>
          <p:cNvSpPr/>
          <p:nvPr/>
        </p:nvSpPr>
        <p:spPr>
          <a:xfrm rot="5400000">
            <a:off x="698412" y="1901960"/>
            <a:ext cx="4099136" cy="4191702"/>
          </a:xfrm>
          <a:custGeom>
            <a:avLst/>
            <a:gdLst>
              <a:gd name="connsiteX0" fmla="*/ 0 w 3152735"/>
              <a:gd name="connsiteY0" fmla="*/ 865220 h 3460881"/>
              <a:gd name="connsiteX1" fmla="*/ 1756168 w 3152735"/>
              <a:gd name="connsiteY1" fmla="*/ 865220 h 3460881"/>
              <a:gd name="connsiteX2" fmla="*/ 1756168 w 3152735"/>
              <a:gd name="connsiteY2" fmla="*/ 0 h 3460881"/>
              <a:gd name="connsiteX3" fmla="*/ 3152735 w 3152735"/>
              <a:gd name="connsiteY3" fmla="*/ 1730441 h 3460881"/>
              <a:gd name="connsiteX4" fmla="*/ 1756168 w 3152735"/>
              <a:gd name="connsiteY4" fmla="*/ 3460881 h 3460881"/>
              <a:gd name="connsiteX5" fmla="*/ 1756168 w 3152735"/>
              <a:gd name="connsiteY5" fmla="*/ 2595661 h 3460881"/>
              <a:gd name="connsiteX6" fmla="*/ 0 w 3152735"/>
              <a:gd name="connsiteY6" fmla="*/ 2595661 h 3460881"/>
              <a:gd name="connsiteX7" fmla="*/ 0 w 3152735"/>
              <a:gd name="connsiteY7" fmla="*/ 865220 h 3460881"/>
              <a:gd name="connsiteX0" fmla="*/ 0 w 3152735"/>
              <a:gd name="connsiteY0" fmla="*/ 865220 h 3460881"/>
              <a:gd name="connsiteX1" fmla="*/ 1756168 w 3152735"/>
              <a:gd name="connsiteY1" fmla="*/ 865220 h 3460881"/>
              <a:gd name="connsiteX2" fmla="*/ 1756168 w 3152735"/>
              <a:gd name="connsiteY2" fmla="*/ 0 h 3460881"/>
              <a:gd name="connsiteX3" fmla="*/ 3152735 w 3152735"/>
              <a:gd name="connsiteY3" fmla="*/ 777941 h 3460881"/>
              <a:gd name="connsiteX4" fmla="*/ 1756168 w 3152735"/>
              <a:gd name="connsiteY4" fmla="*/ 3460881 h 3460881"/>
              <a:gd name="connsiteX5" fmla="*/ 1756168 w 3152735"/>
              <a:gd name="connsiteY5" fmla="*/ 2595661 h 3460881"/>
              <a:gd name="connsiteX6" fmla="*/ 0 w 3152735"/>
              <a:gd name="connsiteY6" fmla="*/ 2595661 h 3460881"/>
              <a:gd name="connsiteX7" fmla="*/ 0 w 3152735"/>
              <a:gd name="connsiteY7" fmla="*/ 865220 h 3460881"/>
              <a:gd name="connsiteX0" fmla="*/ 0 w 3152735"/>
              <a:gd name="connsiteY0" fmla="*/ 865220 h 3460881"/>
              <a:gd name="connsiteX1" fmla="*/ 1756168 w 3152735"/>
              <a:gd name="connsiteY1" fmla="*/ 865220 h 3460881"/>
              <a:gd name="connsiteX2" fmla="*/ 1756168 w 3152735"/>
              <a:gd name="connsiteY2" fmla="*/ 0 h 3460881"/>
              <a:gd name="connsiteX3" fmla="*/ 3152735 w 3152735"/>
              <a:gd name="connsiteY3" fmla="*/ 473141 h 3460881"/>
              <a:gd name="connsiteX4" fmla="*/ 1756168 w 3152735"/>
              <a:gd name="connsiteY4" fmla="*/ 3460881 h 3460881"/>
              <a:gd name="connsiteX5" fmla="*/ 1756168 w 3152735"/>
              <a:gd name="connsiteY5" fmla="*/ 2595661 h 3460881"/>
              <a:gd name="connsiteX6" fmla="*/ 0 w 3152735"/>
              <a:gd name="connsiteY6" fmla="*/ 2595661 h 3460881"/>
              <a:gd name="connsiteX7" fmla="*/ 0 w 3152735"/>
              <a:gd name="connsiteY7" fmla="*/ 865220 h 3460881"/>
              <a:gd name="connsiteX0" fmla="*/ 0 w 2901275"/>
              <a:gd name="connsiteY0" fmla="*/ 1176939 h 3772600"/>
              <a:gd name="connsiteX1" fmla="*/ 1756168 w 2901275"/>
              <a:gd name="connsiteY1" fmla="*/ 1176939 h 3772600"/>
              <a:gd name="connsiteX2" fmla="*/ 1756168 w 2901275"/>
              <a:gd name="connsiteY2" fmla="*/ 311719 h 3772600"/>
              <a:gd name="connsiteX3" fmla="*/ 2901275 w 2901275"/>
              <a:gd name="connsiteY3" fmla="*/ 0 h 3772600"/>
              <a:gd name="connsiteX4" fmla="*/ 1756168 w 2901275"/>
              <a:gd name="connsiteY4" fmla="*/ 3772600 h 3772600"/>
              <a:gd name="connsiteX5" fmla="*/ 1756168 w 2901275"/>
              <a:gd name="connsiteY5" fmla="*/ 2907380 h 3772600"/>
              <a:gd name="connsiteX6" fmla="*/ 0 w 2901275"/>
              <a:gd name="connsiteY6" fmla="*/ 2907380 h 3772600"/>
              <a:gd name="connsiteX7" fmla="*/ 0 w 2901275"/>
              <a:gd name="connsiteY7" fmla="*/ 1176939 h 3772600"/>
              <a:gd name="connsiteX0" fmla="*/ 0 w 2901275"/>
              <a:gd name="connsiteY0" fmla="*/ 1444341 h 4040002"/>
              <a:gd name="connsiteX1" fmla="*/ 1756168 w 2901275"/>
              <a:gd name="connsiteY1" fmla="*/ 1444341 h 4040002"/>
              <a:gd name="connsiteX2" fmla="*/ 1992388 w 2901275"/>
              <a:gd name="connsiteY2" fmla="*/ 0 h 4040002"/>
              <a:gd name="connsiteX3" fmla="*/ 2901275 w 2901275"/>
              <a:gd name="connsiteY3" fmla="*/ 267402 h 4040002"/>
              <a:gd name="connsiteX4" fmla="*/ 1756168 w 2901275"/>
              <a:gd name="connsiteY4" fmla="*/ 4040002 h 4040002"/>
              <a:gd name="connsiteX5" fmla="*/ 1756168 w 2901275"/>
              <a:gd name="connsiteY5" fmla="*/ 3174782 h 4040002"/>
              <a:gd name="connsiteX6" fmla="*/ 0 w 2901275"/>
              <a:gd name="connsiteY6" fmla="*/ 3174782 h 4040002"/>
              <a:gd name="connsiteX7" fmla="*/ 0 w 2901275"/>
              <a:gd name="connsiteY7" fmla="*/ 1444341 h 4040002"/>
              <a:gd name="connsiteX0" fmla="*/ 918452 w 3819727"/>
              <a:gd name="connsiteY0" fmla="*/ 1444341 h 4040002"/>
              <a:gd name="connsiteX1" fmla="*/ 0 w 3819727"/>
              <a:gd name="connsiteY1" fmla="*/ 545181 h 4040002"/>
              <a:gd name="connsiteX2" fmla="*/ 2910840 w 3819727"/>
              <a:gd name="connsiteY2" fmla="*/ 0 h 4040002"/>
              <a:gd name="connsiteX3" fmla="*/ 3819727 w 3819727"/>
              <a:gd name="connsiteY3" fmla="*/ 267402 h 4040002"/>
              <a:gd name="connsiteX4" fmla="*/ 2674620 w 3819727"/>
              <a:gd name="connsiteY4" fmla="*/ 4040002 h 4040002"/>
              <a:gd name="connsiteX5" fmla="*/ 2674620 w 3819727"/>
              <a:gd name="connsiteY5" fmla="*/ 3174782 h 4040002"/>
              <a:gd name="connsiteX6" fmla="*/ 918452 w 3819727"/>
              <a:gd name="connsiteY6" fmla="*/ 3174782 h 4040002"/>
              <a:gd name="connsiteX7" fmla="*/ 918452 w 3819727"/>
              <a:gd name="connsiteY7" fmla="*/ 1444341 h 4040002"/>
              <a:gd name="connsiteX0" fmla="*/ 918452 w 4276930"/>
              <a:gd name="connsiteY0" fmla="*/ 1608740 h 4204401"/>
              <a:gd name="connsiteX1" fmla="*/ 0 w 4276930"/>
              <a:gd name="connsiteY1" fmla="*/ 709580 h 4204401"/>
              <a:gd name="connsiteX2" fmla="*/ 2910840 w 4276930"/>
              <a:gd name="connsiteY2" fmla="*/ 164399 h 4204401"/>
              <a:gd name="connsiteX3" fmla="*/ 4276930 w 4276930"/>
              <a:gd name="connsiteY3" fmla="*/ 0 h 4204401"/>
              <a:gd name="connsiteX4" fmla="*/ 2674620 w 4276930"/>
              <a:gd name="connsiteY4" fmla="*/ 4204401 h 4204401"/>
              <a:gd name="connsiteX5" fmla="*/ 2674620 w 4276930"/>
              <a:gd name="connsiteY5" fmla="*/ 3339181 h 4204401"/>
              <a:gd name="connsiteX6" fmla="*/ 918452 w 4276930"/>
              <a:gd name="connsiteY6" fmla="*/ 3339181 h 4204401"/>
              <a:gd name="connsiteX7" fmla="*/ 918452 w 4276930"/>
              <a:gd name="connsiteY7" fmla="*/ 1608740 h 4204401"/>
              <a:gd name="connsiteX0" fmla="*/ 918452 w 4276930"/>
              <a:gd name="connsiteY0" fmla="*/ 1608740 h 4115501"/>
              <a:gd name="connsiteX1" fmla="*/ 0 w 4276930"/>
              <a:gd name="connsiteY1" fmla="*/ 709580 h 4115501"/>
              <a:gd name="connsiteX2" fmla="*/ 2910840 w 4276930"/>
              <a:gd name="connsiteY2" fmla="*/ 164399 h 4115501"/>
              <a:gd name="connsiteX3" fmla="*/ 4276930 w 4276930"/>
              <a:gd name="connsiteY3" fmla="*/ 0 h 4115501"/>
              <a:gd name="connsiteX4" fmla="*/ 2674623 w 4276930"/>
              <a:gd name="connsiteY4" fmla="*/ 4115501 h 4115501"/>
              <a:gd name="connsiteX5" fmla="*/ 2674620 w 4276930"/>
              <a:gd name="connsiteY5" fmla="*/ 3339181 h 4115501"/>
              <a:gd name="connsiteX6" fmla="*/ 918452 w 4276930"/>
              <a:gd name="connsiteY6" fmla="*/ 3339181 h 4115501"/>
              <a:gd name="connsiteX7" fmla="*/ 918452 w 4276930"/>
              <a:gd name="connsiteY7" fmla="*/ 1608740 h 4115501"/>
              <a:gd name="connsiteX0" fmla="*/ 918452 w 4276930"/>
              <a:gd name="connsiteY0" fmla="*/ 1608740 h 4115501"/>
              <a:gd name="connsiteX1" fmla="*/ 0 w 4276930"/>
              <a:gd name="connsiteY1" fmla="*/ 709580 h 4115501"/>
              <a:gd name="connsiteX2" fmla="*/ 3266443 w 4276930"/>
              <a:gd name="connsiteY2" fmla="*/ 583499 h 4115501"/>
              <a:gd name="connsiteX3" fmla="*/ 4276930 w 4276930"/>
              <a:gd name="connsiteY3" fmla="*/ 0 h 4115501"/>
              <a:gd name="connsiteX4" fmla="*/ 2674623 w 4276930"/>
              <a:gd name="connsiteY4" fmla="*/ 4115501 h 4115501"/>
              <a:gd name="connsiteX5" fmla="*/ 2674620 w 4276930"/>
              <a:gd name="connsiteY5" fmla="*/ 3339181 h 4115501"/>
              <a:gd name="connsiteX6" fmla="*/ 918452 w 4276930"/>
              <a:gd name="connsiteY6" fmla="*/ 3339181 h 4115501"/>
              <a:gd name="connsiteX7" fmla="*/ 918452 w 4276930"/>
              <a:gd name="connsiteY7" fmla="*/ 1608740 h 4115501"/>
              <a:gd name="connsiteX0" fmla="*/ 918452 w 4276930"/>
              <a:gd name="connsiteY0" fmla="*/ 1608740 h 4115501"/>
              <a:gd name="connsiteX1" fmla="*/ 0 w 4276930"/>
              <a:gd name="connsiteY1" fmla="*/ 709580 h 4115501"/>
              <a:gd name="connsiteX2" fmla="*/ 3164846 w 4276930"/>
              <a:gd name="connsiteY2" fmla="*/ 113599 h 4115501"/>
              <a:gd name="connsiteX3" fmla="*/ 4276930 w 4276930"/>
              <a:gd name="connsiteY3" fmla="*/ 0 h 4115501"/>
              <a:gd name="connsiteX4" fmla="*/ 2674623 w 4276930"/>
              <a:gd name="connsiteY4" fmla="*/ 4115501 h 4115501"/>
              <a:gd name="connsiteX5" fmla="*/ 2674620 w 4276930"/>
              <a:gd name="connsiteY5" fmla="*/ 3339181 h 4115501"/>
              <a:gd name="connsiteX6" fmla="*/ 918452 w 4276930"/>
              <a:gd name="connsiteY6" fmla="*/ 3339181 h 4115501"/>
              <a:gd name="connsiteX7" fmla="*/ 918452 w 4276930"/>
              <a:gd name="connsiteY7" fmla="*/ 1608740 h 4115501"/>
              <a:gd name="connsiteX0" fmla="*/ 918452 w 4569033"/>
              <a:gd name="connsiteY0" fmla="*/ 2192941 h 4699702"/>
              <a:gd name="connsiteX1" fmla="*/ 0 w 4569033"/>
              <a:gd name="connsiteY1" fmla="*/ 1293781 h 4699702"/>
              <a:gd name="connsiteX2" fmla="*/ 3164846 w 4569033"/>
              <a:gd name="connsiteY2" fmla="*/ 697800 h 4699702"/>
              <a:gd name="connsiteX3" fmla="*/ 4569033 w 4569033"/>
              <a:gd name="connsiteY3" fmla="*/ 0 h 4699702"/>
              <a:gd name="connsiteX4" fmla="*/ 2674623 w 4569033"/>
              <a:gd name="connsiteY4" fmla="*/ 4699702 h 4699702"/>
              <a:gd name="connsiteX5" fmla="*/ 2674620 w 4569033"/>
              <a:gd name="connsiteY5" fmla="*/ 3923382 h 4699702"/>
              <a:gd name="connsiteX6" fmla="*/ 918452 w 4569033"/>
              <a:gd name="connsiteY6" fmla="*/ 3923382 h 4699702"/>
              <a:gd name="connsiteX7" fmla="*/ 918452 w 4569033"/>
              <a:gd name="connsiteY7" fmla="*/ 2192941 h 4699702"/>
              <a:gd name="connsiteX0" fmla="*/ 918452 w 4569033"/>
              <a:gd name="connsiteY0" fmla="*/ 2192941 h 4699702"/>
              <a:gd name="connsiteX1" fmla="*/ 0 w 4569033"/>
              <a:gd name="connsiteY1" fmla="*/ 1293781 h 4699702"/>
              <a:gd name="connsiteX2" fmla="*/ 2733049 w 4569033"/>
              <a:gd name="connsiteY2" fmla="*/ 634300 h 4699702"/>
              <a:gd name="connsiteX3" fmla="*/ 4569033 w 4569033"/>
              <a:gd name="connsiteY3" fmla="*/ 0 h 4699702"/>
              <a:gd name="connsiteX4" fmla="*/ 2674623 w 4569033"/>
              <a:gd name="connsiteY4" fmla="*/ 4699702 h 4699702"/>
              <a:gd name="connsiteX5" fmla="*/ 2674620 w 4569033"/>
              <a:gd name="connsiteY5" fmla="*/ 3923382 h 4699702"/>
              <a:gd name="connsiteX6" fmla="*/ 918452 w 4569033"/>
              <a:gd name="connsiteY6" fmla="*/ 3923382 h 4699702"/>
              <a:gd name="connsiteX7" fmla="*/ 918452 w 4569033"/>
              <a:gd name="connsiteY7" fmla="*/ 2192941 h 4699702"/>
              <a:gd name="connsiteX0" fmla="*/ 918452 w 4099136"/>
              <a:gd name="connsiteY0" fmla="*/ 1684941 h 4191702"/>
              <a:gd name="connsiteX1" fmla="*/ 0 w 4099136"/>
              <a:gd name="connsiteY1" fmla="*/ 785781 h 4191702"/>
              <a:gd name="connsiteX2" fmla="*/ 2733049 w 4099136"/>
              <a:gd name="connsiteY2" fmla="*/ 126300 h 4191702"/>
              <a:gd name="connsiteX3" fmla="*/ 4099136 w 4099136"/>
              <a:gd name="connsiteY3" fmla="*/ 0 h 4191702"/>
              <a:gd name="connsiteX4" fmla="*/ 2674623 w 4099136"/>
              <a:gd name="connsiteY4" fmla="*/ 4191702 h 4191702"/>
              <a:gd name="connsiteX5" fmla="*/ 2674620 w 4099136"/>
              <a:gd name="connsiteY5" fmla="*/ 3415382 h 4191702"/>
              <a:gd name="connsiteX6" fmla="*/ 918452 w 4099136"/>
              <a:gd name="connsiteY6" fmla="*/ 3415382 h 4191702"/>
              <a:gd name="connsiteX7" fmla="*/ 918452 w 4099136"/>
              <a:gd name="connsiteY7" fmla="*/ 1684941 h 4191702"/>
              <a:gd name="connsiteX0" fmla="*/ 918452 w 4099136"/>
              <a:gd name="connsiteY0" fmla="*/ 1684941 h 4191702"/>
              <a:gd name="connsiteX1" fmla="*/ 0 w 4099136"/>
              <a:gd name="connsiteY1" fmla="*/ 785781 h 4191702"/>
              <a:gd name="connsiteX2" fmla="*/ 2529849 w 4099136"/>
              <a:gd name="connsiteY2" fmla="*/ 329500 h 4191702"/>
              <a:gd name="connsiteX3" fmla="*/ 4099136 w 4099136"/>
              <a:gd name="connsiteY3" fmla="*/ 0 h 4191702"/>
              <a:gd name="connsiteX4" fmla="*/ 2674623 w 4099136"/>
              <a:gd name="connsiteY4" fmla="*/ 4191702 h 4191702"/>
              <a:gd name="connsiteX5" fmla="*/ 2674620 w 4099136"/>
              <a:gd name="connsiteY5" fmla="*/ 3415382 h 4191702"/>
              <a:gd name="connsiteX6" fmla="*/ 918452 w 4099136"/>
              <a:gd name="connsiteY6" fmla="*/ 3415382 h 4191702"/>
              <a:gd name="connsiteX7" fmla="*/ 918452 w 4099136"/>
              <a:gd name="connsiteY7" fmla="*/ 1684941 h 4191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99136" h="4191702">
                <a:moveTo>
                  <a:pt x="918452" y="1684941"/>
                </a:moveTo>
                <a:lnTo>
                  <a:pt x="0" y="785781"/>
                </a:lnTo>
                <a:lnTo>
                  <a:pt x="2529849" y="329500"/>
                </a:lnTo>
                <a:lnTo>
                  <a:pt x="4099136" y="0"/>
                </a:lnTo>
                <a:lnTo>
                  <a:pt x="2674623" y="4191702"/>
                </a:lnTo>
                <a:cubicBezTo>
                  <a:pt x="2674622" y="3932929"/>
                  <a:pt x="2674621" y="3674155"/>
                  <a:pt x="2674620" y="3415382"/>
                </a:cubicBezTo>
                <a:lnTo>
                  <a:pt x="918452" y="3415382"/>
                </a:lnTo>
                <a:lnTo>
                  <a:pt x="918452" y="1684941"/>
                </a:lnTo>
                <a:close/>
              </a:path>
            </a:pathLst>
          </a:custGeom>
          <a:gradFill flip="none" rotWithShape="1">
            <a:gsLst>
              <a:gs pos="19000">
                <a:schemeClr val="accent1">
                  <a:lumMod val="50000"/>
                  <a:alpha val="32000"/>
                </a:schemeClr>
              </a:gs>
              <a:gs pos="100000">
                <a:schemeClr val="bg1">
                  <a:alpha val="0"/>
                </a:schemeClr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623707" y="1846495"/>
            <a:ext cx="3412374" cy="2803534"/>
            <a:chOff x="623707" y="1846495"/>
            <a:chExt cx="3412374" cy="2803534"/>
          </a:xfrm>
        </p:grpSpPr>
        <p:sp>
          <p:nvSpPr>
            <p:cNvPr id="177" name="직사각형 176"/>
            <p:cNvSpPr/>
            <p:nvPr/>
          </p:nvSpPr>
          <p:spPr>
            <a:xfrm>
              <a:off x="623707" y="1846495"/>
              <a:ext cx="3412374" cy="28035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algn="ctr" rotWithShape="0">
                <a:schemeClr val="accent1">
                  <a:lumMod val="50000"/>
                  <a:alpha val="4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24" name="직사각형 223"/>
            <p:cNvSpPr/>
            <p:nvPr/>
          </p:nvSpPr>
          <p:spPr>
            <a:xfrm>
              <a:off x="800624" y="2083003"/>
              <a:ext cx="3067914" cy="11920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228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44546A">
                      <a:lumMod val="75000"/>
                    </a:srgbClr>
                  </a:solidFill>
                  <a:effectLst>
                    <a:glow>
                      <a:prstClr val="white">
                        <a:alpha val="60000"/>
                      </a:prstClr>
                    </a:glo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학생만족도조사</a:t>
              </a:r>
              <a:endParaRPr lang="ko-KR" altLang="en-US" sz="2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44546A">
                    <a:lumMod val="75000"/>
                  </a:srgbClr>
                </a:solidFill>
                <a:effectLst>
                  <a:glow>
                    <a:prstClr val="white">
                      <a:alpha val="60000"/>
                    </a:prstClr>
                  </a:glo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78" name="직사각형 177"/>
            <p:cNvSpPr/>
            <p:nvPr/>
          </p:nvSpPr>
          <p:spPr>
            <a:xfrm>
              <a:off x="839754" y="3798126"/>
              <a:ext cx="3028784" cy="6233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교원능력개발평가</a:t>
              </a:r>
              <a:endParaRPr lang="ko-KR" altLang="en-US" sz="2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83CC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173" name="직사각형 172"/>
            <p:cNvSpPr/>
            <p:nvPr/>
          </p:nvSpPr>
          <p:spPr>
            <a:xfrm>
              <a:off x="1504722" y="3727877"/>
              <a:ext cx="1720343" cy="270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05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4472C4">
                      <a:lumMod val="75000"/>
                    </a:srgb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교원의 교육전념여건 조성을 위한</a:t>
              </a:r>
            </a:p>
          </p:txBody>
        </p:sp>
        <p:grpSp>
          <p:nvGrpSpPr>
            <p:cNvPr id="167" name="Group 22"/>
            <p:cNvGrpSpPr>
              <a:grpSpLocks noChangeAspect="1"/>
            </p:cNvGrpSpPr>
            <p:nvPr/>
          </p:nvGrpSpPr>
          <p:grpSpPr bwMode="auto">
            <a:xfrm>
              <a:off x="1934908" y="3083339"/>
              <a:ext cx="847099" cy="566396"/>
              <a:chOff x="530" y="1434"/>
              <a:chExt cx="679" cy="454"/>
            </a:xfrm>
            <a:solidFill>
              <a:srgbClr val="B4CDE3"/>
            </a:solidFill>
          </p:grpSpPr>
          <p:sp>
            <p:nvSpPr>
              <p:cNvPr id="169" name="Freeform 23"/>
              <p:cNvSpPr>
                <a:spLocks/>
              </p:cNvSpPr>
              <p:nvPr/>
            </p:nvSpPr>
            <p:spPr bwMode="auto">
              <a:xfrm>
                <a:off x="701" y="1673"/>
                <a:ext cx="348" cy="183"/>
              </a:xfrm>
              <a:custGeom>
                <a:avLst/>
                <a:gdLst>
                  <a:gd name="T0" fmla="*/ 348 w 348"/>
                  <a:gd name="T1" fmla="*/ 0 h 183"/>
                  <a:gd name="T2" fmla="*/ 348 w 348"/>
                  <a:gd name="T3" fmla="*/ 80 h 183"/>
                  <a:gd name="T4" fmla="*/ 175 w 348"/>
                  <a:gd name="T5" fmla="*/ 183 h 183"/>
                  <a:gd name="T6" fmla="*/ 0 w 348"/>
                  <a:gd name="T7" fmla="*/ 80 h 183"/>
                  <a:gd name="T8" fmla="*/ 0 w 348"/>
                  <a:gd name="T9" fmla="*/ 0 h 183"/>
                  <a:gd name="T10" fmla="*/ 177 w 348"/>
                  <a:gd name="T11" fmla="*/ 87 h 183"/>
                  <a:gd name="T12" fmla="*/ 348 w 348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183">
                    <a:moveTo>
                      <a:pt x="348" y="0"/>
                    </a:moveTo>
                    <a:lnTo>
                      <a:pt x="348" y="80"/>
                    </a:lnTo>
                    <a:lnTo>
                      <a:pt x="175" y="183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77" y="87"/>
                    </a:lnTo>
                    <a:lnTo>
                      <a:pt x="3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  <p:sp>
            <p:nvSpPr>
              <p:cNvPr id="170" name="Freeform 24"/>
              <p:cNvSpPr>
                <a:spLocks noEditPoints="1"/>
              </p:cNvSpPr>
              <p:nvPr/>
            </p:nvSpPr>
            <p:spPr bwMode="auto">
              <a:xfrm>
                <a:off x="530" y="1434"/>
                <a:ext cx="679" cy="454"/>
              </a:xfrm>
              <a:custGeom>
                <a:avLst/>
                <a:gdLst>
                  <a:gd name="T0" fmla="*/ 679 w 679"/>
                  <a:gd name="T1" fmla="*/ 140 h 454"/>
                  <a:gd name="T2" fmla="*/ 7 w 679"/>
                  <a:gd name="T3" fmla="*/ 140 h 454"/>
                  <a:gd name="T4" fmla="*/ 82 w 679"/>
                  <a:gd name="T5" fmla="*/ 176 h 454"/>
                  <a:gd name="T6" fmla="*/ 73 w 679"/>
                  <a:gd name="T7" fmla="*/ 300 h 454"/>
                  <a:gd name="T8" fmla="*/ 70 w 679"/>
                  <a:gd name="T9" fmla="*/ 329 h 454"/>
                  <a:gd name="T10" fmla="*/ 63 w 679"/>
                  <a:gd name="T11" fmla="*/ 348 h 454"/>
                  <a:gd name="T12" fmla="*/ 29 w 679"/>
                  <a:gd name="T13" fmla="*/ 396 h 454"/>
                  <a:gd name="T14" fmla="*/ 3 w 679"/>
                  <a:gd name="T15" fmla="*/ 425 h 454"/>
                  <a:gd name="T16" fmla="*/ 0 w 679"/>
                  <a:gd name="T17" fmla="*/ 430 h 454"/>
                  <a:gd name="T18" fmla="*/ 3 w 679"/>
                  <a:gd name="T19" fmla="*/ 432 h 454"/>
                  <a:gd name="T20" fmla="*/ 5 w 679"/>
                  <a:gd name="T21" fmla="*/ 432 h 454"/>
                  <a:gd name="T22" fmla="*/ 31 w 679"/>
                  <a:gd name="T23" fmla="*/ 427 h 454"/>
                  <a:gd name="T24" fmla="*/ 60 w 679"/>
                  <a:gd name="T25" fmla="*/ 413 h 454"/>
                  <a:gd name="T26" fmla="*/ 65 w 679"/>
                  <a:gd name="T27" fmla="*/ 411 h 454"/>
                  <a:gd name="T28" fmla="*/ 70 w 679"/>
                  <a:gd name="T29" fmla="*/ 413 h 454"/>
                  <a:gd name="T30" fmla="*/ 78 w 679"/>
                  <a:gd name="T31" fmla="*/ 432 h 454"/>
                  <a:gd name="T32" fmla="*/ 85 w 679"/>
                  <a:gd name="T33" fmla="*/ 445 h 454"/>
                  <a:gd name="T34" fmla="*/ 92 w 679"/>
                  <a:gd name="T35" fmla="*/ 454 h 454"/>
                  <a:gd name="T36" fmla="*/ 96 w 679"/>
                  <a:gd name="T37" fmla="*/ 454 h 454"/>
                  <a:gd name="T38" fmla="*/ 97 w 679"/>
                  <a:gd name="T39" fmla="*/ 454 h 454"/>
                  <a:gd name="T40" fmla="*/ 101 w 679"/>
                  <a:gd name="T41" fmla="*/ 451 h 454"/>
                  <a:gd name="T42" fmla="*/ 107 w 679"/>
                  <a:gd name="T43" fmla="*/ 435 h 454"/>
                  <a:gd name="T44" fmla="*/ 114 w 679"/>
                  <a:gd name="T45" fmla="*/ 410 h 454"/>
                  <a:gd name="T46" fmla="*/ 116 w 679"/>
                  <a:gd name="T47" fmla="*/ 377 h 454"/>
                  <a:gd name="T48" fmla="*/ 114 w 679"/>
                  <a:gd name="T49" fmla="*/ 343 h 454"/>
                  <a:gd name="T50" fmla="*/ 113 w 679"/>
                  <a:gd name="T51" fmla="*/ 307 h 454"/>
                  <a:gd name="T52" fmla="*/ 113 w 679"/>
                  <a:gd name="T53" fmla="*/ 227 h 454"/>
                  <a:gd name="T54" fmla="*/ 348 w 679"/>
                  <a:gd name="T55" fmla="*/ 306 h 454"/>
                  <a:gd name="T56" fmla="*/ 343 w 679"/>
                  <a:gd name="T57" fmla="*/ 70 h 454"/>
                  <a:gd name="T58" fmla="*/ 355 w 679"/>
                  <a:gd name="T59" fmla="*/ 72 h 454"/>
                  <a:gd name="T60" fmla="*/ 363 w 679"/>
                  <a:gd name="T61" fmla="*/ 77 h 454"/>
                  <a:gd name="T62" fmla="*/ 369 w 679"/>
                  <a:gd name="T63" fmla="*/ 87 h 454"/>
                  <a:gd name="T64" fmla="*/ 372 w 679"/>
                  <a:gd name="T65" fmla="*/ 97 h 454"/>
                  <a:gd name="T66" fmla="*/ 370 w 679"/>
                  <a:gd name="T67" fmla="*/ 102 h 454"/>
                  <a:gd name="T68" fmla="*/ 367 w 679"/>
                  <a:gd name="T69" fmla="*/ 113 h 454"/>
                  <a:gd name="T70" fmla="*/ 358 w 679"/>
                  <a:gd name="T71" fmla="*/ 119 h 454"/>
                  <a:gd name="T72" fmla="*/ 350 w 679"/>
                  <a:gd name="T73" fmla="*/ 125 h 454"/>
                  <a:gd name="T74" fmla="*/ 343 w 679"/>
                  <a:gd name="T75" fmla="*/ 125 h 454"/>
                  <a:gd name="T76" fmla="*/ 333 w 679"/>
                  <a:gd name="T77" fmla="*/ 123 h 454"/>
                  <a:gd name="T78" fmla="*/ 324 w 679"/>
                  <a:gd name="T79" fmla="*/ 116 h 454"/>
                  <a:gd name="T80" fmla="*/ 317 w 679"/>
                  <a:gd name="T81" fmla="*/ 108 h 454"/>
                  <a:gd name="T82" fmla="*/ 316 w 679"/>
                  <a:gd name="T83" fmla="*/ 97 h 454"/>
                  <a:gd name="T84" fmla="*/ 316 w 679"/>
                  <a:gd name="T85" fmla="*/ 92 h 454"/>
                  <a:gd name="T86" fmla="*/ 321 w 679"/>
                  <a:gd name="T87" fmla="*/ 82 h 454"/>
                  <a:gd name="T88" fmla="*/ 328 w 679"/>
                  <a:gd name="T89" fmla="*/ 73 h 454"/>
                  <a:gd name="T90" fmla="*/ 338 w 679"/>
                  <a:gd name="T91" fmla="*/ 70 h 454"/>
                  <a:gd name="T92" fmla="*/ 343 w 679"/>
                  <a:gd name="T93" fmla="*/ 7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9" h="454">
                    <a:moveTo>
                      <a:pt x="348" y="306"/>
                    </a:moveTo>
                    <a:lnTo>
                      <a:pt x="679" y="140"/>
                    </a:lnTo>
                    <a:lnTo>
                      <a:pt x="348" y="0"/>
                    </a:lnTo>
                    <a:lnTo>
                      <a:pt x="7" y="140"/>
                    </a:lnTo>
                    <a:lnTo>
                      <a:pt x="82" y="176"/>
                    </a:lnTo>
                    <a:lnTo>
                      <a:pt x="82" y="176"/>
                    </a:lnTo>
                    <a:lnTo>
                      <a:pt x="77" y="259"/>
                    </a:lnTo>
                    <a:lnTo>
                      <a:pt x="73" y="300"/>
                    </a:lnTo>
                    <a:lnTo>
                      <a:pt x="70" y="329"/>
                    </a:lnTo>
                    <a:lnTo>
                      <a:pt x="70" y="329"/>
                    </a:lnTo>
                    <a:lnTo>
                      <a:pt x="67" y="338"/>
                    </a:lnTo>
                    <a:lnTo>
                      <a:pt x="63" y="348"/>
                    </a:lnTo>
                    <a:lnTo>
                      <a:pt x="49" y="370"/>
                    </a:lnTo>
                    <a:lnTo>
                      <a:pt x="29" y="396"/>
                    </a:lnTo>
                    <a:lnTo>
                      <a:pt x="3" y="425"/>
                    </a:lnTo>
                    <a:lnTo>
                      <a:pt x="3" y="425"/>
                    </a:lnTo>
                    <a:lnTo>
                      <a:pt x="0" y="427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3" y="432"/>
                    </a:lnTo>
                    <a:lnTo>
                      <a:pt x="5" y="432"/>
                    </a:lnTo>
                    <a:lnTo>
                      <a:pt x="5" y="432"/>
                    </a:lnTo>
                    <a:lnTo>
                      <a:pt x="17" y="430"/>
                    </a:lnTo>
                    <a:lnTo>
                      <a:pt x="31" y="427"/>
                    </a:lnTo>
                    <a:lnTo>
                      <a:pt x="46" y="420"/>
                    </a:lnTo>
                    <a:lnTo>
                      <a:pt x="60" y="413"/>
                    </a:lnTo>
                    <a:lnTo>
                      <a:pt x="60" y="413"/>
                    </a:lnTo>
                    <a:lnTo>
                      <a:pt x="65" y="411"/>
                    </a:lnTo>
                    <a:lnTo>
                      <a:pt x="65" y="411"/>
                    </a:lnTo>
                    <a:lnTo>
                      <a:pt x="70" y="413"/>
                    </a:lnTo>
                    <a:lnTo>
                      <a:pt x="73" y="418"/>
                    </a:lnTo>
                    <a:lnTo>
                      <a:pt x="78" y="432"/>
                    </a:lnTo>
                    <a:lnTo>
                      <a:pt x="78" y="432"/>
                    </a:lnTo>
                    <a:lnTo>
                      <a:pt x="85" y="445"/>
                    </a:lnTo>
                    <a:lnTo>
                      <a:pt x="89" y="451"/>
                    </a:lnTo>
                    <a:lnTo>
                      <a:pt x="92" y="454"/>
                    </a:lnTo>
                    <a:lnTo>
                      <a:pt x="92" y="454"/>
                    </a:lnTo>
                    <a:lnTo>
                      <a:pt x="96" y="454"/>
                    </a:lnTo>
                    <a:lnTo>
                      <a:pt x="96" y="454"/>
                    </a:lnTo>
                    <a:lnTo>
                      <a:pt x="97" y="454"/>
                    </a:lnTo>
                    <a:lnTo>
                      <a:pt x="101" y="451"/>
                    </a:lnTo>
                    <a:lnTo>
                      <a:pt x="101" y="451"/>
                    </a:lnTo>
                    <a:lnTo>
                      <a:pt x="104" y="445"/>
                    </a:lnTo>
                    <a:lnTo>
                      <a:pt x="107" y="435"/>
                    </a:lnTo>
                    <a:lnTo>
                      <a:pt x="111" y="423"/>
                    </a:lnTo>
                    <a:lnTo>
                      <a:pt x="114" y="410"/>
                    </a:lnTo>
                    <a:lnTo>
                      <a:pt x="116" y="394"/>
                    </a:lnTo>
                    <a:lnTo>
                      <a:pt x="116" y="377"/>
                    </a:lnTo>
                    <a:lnTo>
                      <a:pt x="116" y="360"/>
                    </a:lnTo>
                    <a:lnTo>
                      <a:pt x="114" y="343"/>
                    </a:lnTo>
                    <a:lnTo>
                      <a:pt x="114" y="343"/>
                    </a:lnTo>
                    <a:lnTo>
                      <a:pt x="113" y="307"/>
                    </a:lnTo>
                    <a:lnTo>
                      <a:pt x="111" y="266"/>
                    </a:lnTo>
                    <a:lnTo>
                      <a:pt x="113" y="227"/>
                    </a:lnTo>
                    <a:lnTo>
                      <a:pt x="116" y="193"/>
                    </a:lnTo>
                    <a:lnTo>
                      <a:pt x="348" y="306"/>
                    </a:lnTo>
                    <a:close/>
                    <a:moveTo>
                      <a:pt x="343" y="70"/>
                    </a:moveTo>
                    <a:lnTo>
                      <a:pt x="343" y="70"/>
                    </a:lnTo>
                    <a:lnTo>
                      <a:pt x="350" y="70"/>
                    </a:lnTo>
                    <a:lnTo>
                      <a:pt x="355" y="72"/>
                    </a:lnTo>
                    <a:lnTo>
                      <a:pt x="358" y="73"/>
                    </a:lnTo>
                    <a:lnTo>
                      <a:pt x="363" y="77"/>
                    </a:lnTo>
                    <a:lnTo>
                      <a:pt x="367" y="82"/>
                    </a:lnTo>
                    <a:lnTo>
                      <a:pt x="369" y="87"/>
                    </a:lnTo>
                    <a:lnTo>
                      <a:pt x="370" y="92"/>
                    </a:lnTo>
                    <a:lnTo>
                      <a:pt x="372" y="97"/>
                    </a:lnTo>
                    <a:lnTo>
                      <a:pt x="372" y="97"/>
                    </a:lnTo>
                    <a:lnTo>
                      <a:pt x="370" y="102"/>
                    </a:lnTo>
                    <a:lnTo>
                      <a:pt x="369" y="108"/>
                    </a:lnTo>
                    <a:lnTo>
                      <a:pt x="367" y="113"/>
                    </a:lnTo>
                    <a:lnTo>
                      <a:pt x="363" y="116"/>
                    </a:lnTo>
                    <a:lnTo>
                      <a:pt x="358" y="119"/>
                    </a:lnTo>
                    <a:lnTo>
                      <a:pt x="355" y="123"/>
                    </a:lnTo>
                    <a:lnTo>
                      <a:pt x="350" y="125"/>
                    </a:lnTo>
                    <a:lnTo>
                      <a:pt x="343" y="125"/>
                    </a:lnTo>
                    <a:lnTo>
                      <a:pt x="343" y="125"/>
                    </a:lnTo>
                    <a:lnTo>
                      <a:pt x="338" y="125"/>
                    </a:lnTo>
                    <a:lnTo>
                      <a:pt x="333" y="123"/>
                    </a:lnTo>
                    <a:lnTo>
                      <a:pt x="328" y="119"/>
                    </a:lnTo>
                    <a:lnTo>
                      <a:pt x="324" y="116"/>
                    </a:lnTo>
                    <a:lnTo>
                      <a:pt x="321" y="113"/>
                    </a:lnTo>
                    <a:lnTo>
                      <a:pt x="317" y="108"/>
                    </a:lnTo>
                    <a:lnTo>
                      <a:pt x="316" y="102"/>
                    </a:lnTo>
                    <a:lnTo>
                      <a:pt x="316" y="97"/>
                    </a:lnTo>
                    <a:lnTo>
                      <a:pt x="316" y="97"/>
                    </a:lnTo>
                    <a:lnTo>
                      <a:pt x="316" y="92"/>
                    </a:lnTo>
                    <a:lnTo>
                      <a:pt x="317" y="87"/>
                    </a:lnTo>
                    <a:lnTo>
                      <a:pt x="321" y="82"/>
                    </a:lnTo>
                    <a:lnTo>
                      <a:pt x="324" y="77"/>
                    </a:lnTo>
                    <a:lnTo>
                      <a:pt x="328" y="73"/>
                    </a:lnTo>
                    <a:lnTo>
                      <a:pt x="333" y="72"/>
                    </a:lnTo>
                    <a:lnTo>
                      <a:pt x="338" y="70"/>
                    </a:lnTo>
                    <a:lnTo>
                      <a:pt x="343" y="70"/>
                    </a:lnTo>
                    <a:lnTo>
                      <a:pt x="343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</p:grpSp>
      </p:grpSp>
      <p:grpSp>
        <p:nvGrpSpPr>
          <p:cNvPr id="280" name="그룹 279"/>
          <p:cNvGrpSpPr/>
          <p:nvPr/>
        </p:nvGrpSpPr>
        <p:grpSpPr>
          <a:xfrm>
            <a:off x="5848938" y="1698774"/>
            <a:ext cx="2289955" cy="1717874"/>
            <a:chOff x="-329551" y="1944325"/>
            <a:chExt cx="4002810" cy="3002820"/>
          </a:xfrm>
        </p:grpSpPr>
        <p:sp>
          <p:nvSpPr>
            <p:cNvPr id="281" name="자유형 280"/>
            <p:cNvSpPr/>
            <p:nvPr/>
          </p:nvSpPr>
          <p:spPr>
            <a:xfrm rot="3697383">
              <a:off x="166972" y="1944323"/>
              <a:ext cx="3002820" cy="3002824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865767 w 3050712"/>
                <a:gd name="connsiteY4" fmla="*/ 2876102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865767" y="2876102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rgbClr val="0296D9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직사각형 281"/>
            <p:cNvSpPr/>
            <p:nvPr/>
          </p:nvSpPr>
          <p:spPr>
            <a:xfrm>
              <a:off x="-329551" y="2771811"/>
              <a:ext cx="4002810" cy="14525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spcAft>
                  <a:spcPts val="800"/>
                </a:spcAft>
              </a:pP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“</a:t>
              </a: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선생님께서 </a:t>
              </a: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적극적으로 수업을</a:t>
              </a: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해주십니다</a:t>
              </a:r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.”</a:t>
              </a:r>
            </a:p>
          </p:txBody>
        </p:sp>
      </p:grpSp>
      <p:sp>
        <p:nvSpPr>
          <p:cNvPr id="119" name="Freeform 6"/>
          <p:cNvSpPr>
            <a:spLocks noEditPoints="1"/>
          </p:cNvSpPr>
          <p:nvPr/>
        </p:nvSpPr>
        <p:spPr bwMode="auto">
          <a:xfrm>
            <a:off x="3580119" y="4601270"/>
            <a:ext cx="2128968" cy="1448096"/>
          </a:xfrm>
          <a:custGeom>
            <a:avLst/>
            <a:gdLst>
              <a:gd name="T0" fmla="*/ 1736 w 2382"/>
              <a:gd name="T1" fmla="*/ 367 h 1620"/>
              <a:gd name="T2" fmla="*/ 1827 w 2382"/>
              <a:gd name="T3" fmla="*/ 318 h 1620"/>
              <a:gd name="T4" fmla="*/ 1171 w 2382"/>
              <a:gd name="T5" fmla="*/ 6 h 1620"/>
              <a:gd name="T6" fmla="*/ 605 w 2382"/>
              <a:gd name="T7" fmla="*/ 367 h 1620"/>
              <a:gd name="T8" fmla="*/ 50 w 2382"/>
              <a:gd name="T9" fmla="*/ 698 h 1620"/>
              <a:gd name="T10" fmla="*/ 50 w 2382"/>
              <a:gd name="T11" fmla="*/ 1620 h 1620"/>
              <a:gd name="T12" fmla="*/ 1005 w 2382"/>
              <a:gd name="T13" fmla="*/ 1057 h 1620"/>
              <a:gd name="T14" fmla="*/ 1426 w 2382"/>
              <a:gd name="T15" fmla="*/ 1620 h 1620"/>
              <a:gd name="T16" fmla="*/ 2382 w 2382"/>
              <a:gd name="T17" fmla="*/ 747 h 1620"/>
              <a:gd name="T18" fmla="*/ 275 w 2382"/>
              <a:gd name="T19" fmla="*/ 1480 h 1620"/>
              <a:gd name="T20" fmla="*/ 275 w 2382"/>
              <a:gd name="T21" fmla="*/ 1243 h 1620"/>
              <a:gd name="T22" fmla="*/ 324 w 2382"/>
              <a:gd name="T23" fmla="*/ 1105 h 1620"/>
              <a:gd name="T24" fmla="*/ 226 w 2382"/>
              <a:gd name="T25" fmla="*/ 965 h 1620"/>
              <a:gd name="T26" fmla="*/ 324 w 2382"/>
              <a:gd name="T27" fmla="*/ 1105 h 1620"/>
              <a:gd name="T28" fmla="*/ 441 w 2382"/>
              <a:gd name="T29" fmla="*/ 1431 h 1620"/>
              <a:gd name="T30" fmla="*/ 539 w 2382"/>
              <a:gd name="T31" fmla="*/ 1292 h 1620"/>
              <a:gd name="T32" fmla="*/ 490 w 2382"/>
              <a:gd name="T33" fmla="*/ 1154 h 1620"/>
              <a:gd name="T34" fmla="*/ 490 w 2382"/>
              <a:gd name="T35" fmla="*/ 916 h 1620"/>
              <a:gd name="T36" fmla="*/ 754 w 2382"/>
              <a:gd name="T37" fmla="*/ 1431 h 1620"/>
              <a:gd name="T38" fmla="*/ 655 w 2382"/>
              <a:gd name="T39" fmla="*/ 1292 h 1620"/>
              <a:gd name="T40" fmla="*/ 754 w 2382"/>
              <a:gd name="T41" fmla="*/ 1431 h 1620"/>
              <a:gd name="T42" fmla="*/ 655 w 2382"/>
              <a:gd name="T43" fmla="*/ 1105 h 1620"/>
              <a:gd name="T44" fmla="*/ 754 w 2382"/>
              <a:gd name="T45" fmla="*/ 965 h 1620"/>
              <a:gd name="T46" fmla="*/ 976 w 2382"/>
              <a:gd name="T47" fmla="*/ 886 h 1620"/>
              <a:gd name="T48" fmla="*/ 976 w 2382"/>
              <a:gd name="T49" fmla="*/ 648 h 1620"/>
              <a:gd name="T50" fmla="*/ 1025 w 2382"/>
              <a:gd name="T51" fmla="*/ 510 h 1620"/>
              <a:gd name="T52" fmla="*/ 927 w 2382"/>
              <a:gd name="T53" fmla="*/ 370 h 1620"/>
              <a:gd name="T54" fmla="*/ 1025 w 2382"/>
              <a:gd name="T55" fmla="*/ 510 h 1620"/>
              <a:gd name="T56" fmla="*/ 1142 w 2382"/>
              <a:gd name="T57" fmla="*/ 837 h 1620"/>
              <a:gd name="T58" fmla="*/ 1240 w 2382"/>
              <a:gd name="T59" fmla="*/ 697 h 1620"/>
              <a:gd name="T60" fmla="*/ 1191 w 2382"/>
              <a:gd name="T61" fmla="*/ 559 h 1620"/>
              <a:gd name="T62" fmla="*/ 1191 w 2382"/>
              <a:gd name="T63" fmla="*/ 321 h 1620"/>
              <a:gd name="T64" fmla="*/ 1455 w 2382"/>
              <a:gd name="T65" fmla="*/ 837 h 1620"/>
              <a:gd name="T66" fmla="*/ 1357 w 2382"/>
              <a:gd name="T67" fmla="*/ 697 h 1620"/>
              <a:gd name="T68" fmla="*/ 1455 w 2382"/>
              <a:gd name="T69" fmla="*/ 837 h 1620"/>
              <a:gd name="T70" fmla="*/ 1357 w 2382"/>
              <a:gd name="T71" fmla="*/ 510 h 1620"/>
              <a:gd name="T72" fmla="*/ 1455 w 2382"/>
              <a:gd name="T73" fmla="*/ 370 h 1620"/>
              <a:gd name="T74" fmla="*/ 1677 w 2382"/>
              <a:gd name="T75" fmla="*/ 1480 h 1620"/>
              <a:gd name="T76" fmla="*/ 1677 w 2382"/>
              <a:gd name="T77" fmla="*/ 1243 h 1620"/>
              <a:gd name="T78" fmla="*/ 1727 w 2382"/>
              <a:gd name="T79" fmla="*/ 1105 h 1620"/>
              <a:gd name="T80" fmla="*/ 1628 w 2382"/>
              <a:gd name="T81" fmla="*/ 965 h 1620"/>
              <a:gd name="T82" fmla="*/ 1727 w 2382"/>
              <a:gd name="T83" fmla="*/ 1105 h 1620"/>
              <a:gd name="T84" fmla="*/ 1843 w 2382"/>
              <a:gd name="T85" fmla="*/ 1431 h 1620"/>
              <a:gd name="T86" fmla="*/ 1941 w 2382"/>
              <a:gd name="T87" fmla="*/ 1292 h 1620"/>
              <a:gd name="T88" fmla="*/ 1892 w 2382"/>
              <a:gd name="T89" fmla="*/ 1154 h 1620"/>
              <a:gd name="T90" fmla="*/ 1892 w 2382"/>
              <a:gd name="T91" fmla="*/ 916 h 1620"/>
              <a:gd name="T92" fmla="*/ 2156 w 2382"/>
              <a:gd name="T93" fmla="*/ 1431 h 1620"/>
              <a:gd name="T94" fmla="*/ 2058 w 2382"/>
              <a:gd name="T95" fmla="*/ 1292 h 1620"/>
              <a:gd name="T96" fmla="*/ 2156 w 2382"/>
              <a:gd name="T97" fmla="*/ 1431 h 1620"/>
              <a:gd name="T98" fmla="*/ 2058 w 2382"/>
              <a:gd name="T99" fmla="*/ 1105 h 1620"/>
              <a:gd name="T100" fmla="*/ 2156 w 2382"/>
              <a:gd name="T101" fmla="*/ 965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82" h="1620">
                <a:moveTo>
                  <a:pt x="2333" y="698"/>
                </a:moveTo>
                <a:cubicBezTo>
                  <a:pt x="1736" y="698"/>
                  <a:pt x="1736" y="698"/>
                  <a:pt x="1736" y="698"/>
                </a:cubicBezTo>
                <a:cubicBezTo>
                  <a:pt x="1736" y="367"/>
                  <a:pt x="1736" y="367"/>
                  <a:pt x="1736" y="367"/>
                </a:cubicBezTo>
                <a:cubicBezTo>
                  <a:pt x="1777" y="367"/>
                  <a:pt x="1777" y="367"/>
                  <a:pt x="1777" y="367"/>
                </a:cubicBezTo>
                <a:cubicBezTo>
                  <a:pt x="1777" y="367"/>
                  <a:pt x="1778" y="367"/>
                  <a:pt x="1778" y="367"/>
                </a:cubicBezTo>
                <a:cubicBezTo>
                  <a:pt x="1805" y="367"/>
                  <a:pt x="1827" y="345"/>
                  <a:pt x="1827" y="318"/>
                </a:cubicBezTo>
                <a:cubicBezTo>
                  <a:pt x="1827" y="295"/>
                  <a:pt x="1812" y="277"/>
                  <a:pt x="1792" y="271"/>
                </a:cubicBezTo>
                <a:cubicBezTo>
                  <a:pt x="1211" y="6"/>
                  <a:pt x="1211" y="6"/>
                  <a:pt x="1211" y="6"/>
                </a:cubicBezTo>
                <a:cubicBezTo>
                  <a:pt x="1198" y="0"/>
                  <a:pt x="1184" y="0"/>
                  <a:pt x="1171" y="6"/>
                </a:cubicBezTo>
                <a:cubicBezTo>
                  <a:pt x="585" y="273"/>
                  <a:pt x="585" y="273"/>
                  <a:pt x="585" y="273"/>
                </a:cubicBezTo>
                <a:cubicBezTo>
                  <a:pt x="564" y="282"/>
                  <a:pt x="552" y="305"/>
                  <a:pt x="557" y="328"/>
                </a:cubicBezTo>
                <a:cubicBezTo>
                  <a:pt x="562" y="351"/>
                  <a:pt x="582" y="367"/>
                  <a:pt x="605" y="367"/>
                </a:cubicBezTo>
                <a:cubicBezTo>
                  <a:pt x="646" y="367"/>
                  <a:pt x="646" y="367"/>
                  <a:pt x="646" y="367"/>
                </a:cubicBezTo>
                <a:cubicBezTo>
                  <a:pt x="646" y="698"/>
                  <a:pt x="646" y="698"/>
                  <a:pt x="646" y="698"/>
                </a:cubicBezTo>
                <a:cubicBezTo>
                  <a:pt x="50" y="698"/>
                  <a:pt x="50" y="698"/>
                  <a:pt x="50" y="698"/>
                </a:cubicBezTo>
                <a:cubicBezTo>
                  <a:pt x="22" y="698"/>
                  <a:pt x="0" y="720"/>
                  <a:pt x="0" y="748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0" y="1598"/>
                  <a:pt x="22" y="1620"/>
                  <a:pt x="50" y="1620"/>
                </a:cubicBezTo>
                <a:cubicBezTo>
                  <a:pt x="956" y="1620"/>
                  <a:pt x="956" y="1620"/>
                  <a:pt x="956" y="1620"/>
                </a:cubicBezTo>
                <a:cubicBezTo>
                  <a:pt x="956" y="1109"/>
                  <a:pt x="956" y="1109"/>
                  <a:pt x="956" y="1109"/>
                </a:cubicBezTo>
                <a:cubicBezTo>
                  <a:pt x="956" y="1081"/>
                  <a:pt x="978" y="1057"/>
                  <a:pt x="1005" y="1057"/>
                </a:cubicBezTo>
                <a:cubicBezTo>
                  <a:pt x="1377" y="1057"/>
                  <a:pt x="1377" y="1057"/>
                  <a:pt x="1377" y="1057"/>
                </a:cubicBezTo>
                <a:cubicBezTo>
                  <a:pt x="1404" y="1057"/>
                  <a:pt x="1426" y="1081"/>
                  <a:pt x="1426" y="1109"/>
                </a:cubicBezTo>
                <a:cubicBezTo>
                  <a:pt x="1426" y="1620"/>
                  <a:pt x="1426" y="1620"/>
                  <a:pt x="1426" y="1620"/>
                </a:cubicBezTo>
                <a:cubicBezTo>
                  <a:pt x="2332" y="1620"/>
                  <a:pt x="2332" y="1620"/>
                  <a:pt x="2332" y="1620"/>
                </a:cubicBezTo>
                <a:cubicBezTo>
                  <a:pt x="2360" y="1620"/>
                  <a:pt x="2382" y="1598"/>
                  <a:pt x="2382" y="1571"/>
                </a:cubicBezTo>
                <a:cubicBezTo>
                  <a:pt x="2382" y="747"/>
                  <a:pt x="2382" y="747"/>
                  <a:pt x="2382" y="747"/>
                </a:cubicBezTo>
                <a:cubicBezTo>
                  <a:pt x="2382" y="720"/>
                  <a:pt x="2360" y="698"/>
                  <a:pt x="2333" y="698"/>
                </a:cubicBezTo>
                <a:close/>
                <a:moveTo>
                  <a:pt x="324" y="1431"/>
                </a:moveTo>
                <a:cubicBezTo>
                  <a:pt x="324" y="1458"/>
                  <a:pt x="302" y="1480"/>
                  <a:pt x="275" y="1480"/>
                </a:cubicBezTo>
                <a:cubicBezTo>
                  <a:pt x="247" y="1480"/>
                  <a:pt x="226" y="1458"/>
                  <a:pt x="226" y="1431"/>
                </a:cubicBezTo>
                <a:cubicBezTo>
                  <a:pt x="226" y="1292"/>
                  <a:pt x="226" y="1292"/>
                  <a:pt x="226" y="1292"/>
                </a:cubicBezTo>
                <a:cubicBezTo>
                  <a:pt x="226" y="1265"/>
                  <a:pt x="247" y="1243"/>
                  <a:pt x="275" y="1243"/>
                </a:cubicBezTo>
                <a:cubicBezTo>
                  <a:pt x="302" y="1243"/>
                  <a:pt x="324" y="1265"/>
                  <a:pt x="324" y="1292"/>
                </a:cubicBezTo>
                <a:lnTo>
                  <a:pt x="324" y="1431"/>
                </a:lnTo>
                <a:close/>
                <a:moveTo>
                  <a:pt x="324" y="1105"/>
                </a:moveTo>
                <a:cubicBezTo>
                  <a:pt x="324" y="1132"/>
                  <a:pt x="302" y="1154"/>
                  <a:pt x="275" y="1154"/>
                </a:cubicBezTo>
                <a:cubicBezTo>
                  <a:pt x="247" y="1154"/>
                  <a:pt x="226" y="1132"/>
                  <a:pt x="226" y="1105"/>
                </a:cubicBezTo>
                <a:cubicBezTo>
                  <a:pt x="226" y="965"/>
                  <a:pt x="226" y="965"/>
                  <a:pt x="226" y="965"/>
                </a:cubicBezTo>
                <a:cubicBezTo>
                  <a:pt x="226" y="938"/>
                  <a:pt x="247" y="916"/>
                  <a:pt x="275" y="916"/>
                </a:cubicBezTo>
                <a:cubicBezTo>
                  <a:pt x="302" y="916"/>
                  <a:pt x="324" y="938"/>
                  <a:pt x="324" y="965"/>
                </a:cubicBezTo>
                <a:lnTo>
                  <a:pt x="324" y="1105"/>
                </a:lnTo>
                <a:close/>
                <a:moveTo>
                  <a:pt x="539" y="1431"/>
                </a:moveTo>
                <a:cubicBezTo>
                  <a:pt x="539" y="1458"/>
                  <a:pt x="517" y="1480"/>
                  <a:pt x="490" y="1480"/>
                </a:cubicBezTo>
                <a:cubicBezTo>
                  <a:pt x="462" y="1480"/>
                  <a:pt x="441" y="1458"/>
                  <a:pt x="441" y="1431"/>
                </a:cubicBezTo>
                <a:cubicBezTo>
                  <a:pt x="441" y="1292"/>
                  <a:pt x="441" y="1292"/>
                  <a:pt x="441" y="1292"/>
                </a:cubicBezTo>
                <a:cubicBezTo>
                  <a:pt x="441" y="1265"/>
                  <a:pt x="462" y="1243"/>
                  <a:pt x="490" y="1243"/>
                </a:cubicBezTo>
                <a:cubicBezTo>
                  <a:pt x="517" y="1243"/>
                  <a:pt x="539" y="1265"/>
                  <a:pt x="539" y="1292"/>
                </a:cubicBezTo>
                <a:lnTo>
                  <a:pt x="539" y="1431"/>
                </a:lnTo>
                <a:close/>
                <a:moveTo>
                  <a:pt x="539" y="1105"/>
                </a:moveTo>
                <a:cubicBezTo>
                  <a:pt x="539" y="1132"/>
                  <a:pt x="517" y="1154"/>
                  <a:pt x="490" y="1154"/>
                </a:cubicBezTo>
                <a:cubicBezTo>
                  <a:pt x="462" y="1154"/>
                  <a:pt x="441" y="1132"/>
                  <a:pt x="441" y="1105"/>
                </a:cubicBezTo>
                <a:cubicBezTo>
                  <a:pt x="441" y="965"/>
                  <a:pt x="441" y="965"/>
                  <a:pt x="441" y="965"/>
                </a:cubicBezTo>
                <a:cubicBezTo>
                  <a:pt x="441" y="938"/>
                  <a:pt x="462" y="916"/>
                  <a:pt x="490" y="916"/>
                </a:cubicBezTo>
                <a:cubicBezTo>
                  <a:pt x="517" y="916"/>
                  <a:pt x="539" y="938"/>
                  <a:pt x="539" y="965"/>
                </a:cubicBezTo>
                <a:lnTo>
                  <a:pt x="539" y="1105"/>
                </a:lnTo>
                <a:close/>
                <a:moveTo>
                  <a:pt x="754" y="1431"/>
                </a:moveTo>
                <a:cubicBezTo>
                  <a:pt x="754" y="1458"/>
                  <a:pt x="732" y="1480"/>
                  <a:pt x="705" y="1480"/>
                </a:cubicBezTo>
                <a:cubicBezTo>
                  <a:pt x="677" y="1480"/>
                  <a:pt x="655" y="1458"/>
                  <a:pt x="655" y="1431"/>
                </a:cubicBezTo>
                <a:cubicBezTo>
                  <a:pt x="655" y="1292"/>
                  <a:pt x="655" y="1292"/>
                  <a:pt x="655" y="1292"/>
                </a:cubicBezTo>
                <a:cubicBezTo>
                  <a:pt x="655" y="1265"/>
                  <a:pt x="677" y="1243"/>
                  <a:pt x="705" y="1243"/>
                </a:cubicBezTo>
                <a:cubicBezTo>
                  <a:pt x="732" y="1243"/>
                  <a:pt x="754" y="1265"/>
                  <a:pt x="754" y="1292"/>
                </a:cubicBezTo>
                <a:lnTo>
                  <a:pt x="754" y="1431"/>
                </a:lnTo>
                <a:close/>
                <a:moveTo>
                  <a:pt x="754" y="1105"/>
                </a:moveTo>
                <a:cubicBezTo>
                  <a:pt x="754" y="1132"/>
                  <a:pt x="732" y="1154"/>
                  <a:pt x="705" y="1154"/>
                </a:cubicBezTo>
                <a:cubicBezTo>
                  <a:pt x="677" y="1154"/>
                  <a:pt x="655" y="1132"/>
                  <a:pt x="655" y="1105"/>
                </a:cubicBezTo>
                <a:cubicBezTo>
                  <a:pt x="655" y="965"/>
                  <a:pt x="655" y="965"/>
                  <a:pt x="655" y="965"/>
                </a:cubicBezTo>
                <a:cubicBezTo>
                  <a:pt x="655" y="938"/>
                  <a:pt x="677" y="916"/>
                  <a:pt x="705" y="916"/>
                </a:cubicBezTo>
                <a:cubicBezTo>
                  <a:pt x="732" y="916"/>
                  <a:pt x="754" y="938"/>
                  <a:pt x="754" y="965"/>
                </a:cubicBezTo>
                <a:lnTo>
                  <a:pt x="754" y="1105"/>
                </a:lnTo>
                <a:close/>
                <a:moveTo>
                  <a:pt x="1025" y="837"/>
                </a:moveTo>
                <a:cubicBezTo>
                  <a:pt x="1025" y="864"/>
                  <a:pt x="1003" y="886"/>
                  <a:pt x="976" y="886"/>
                </a:cubicBezTo>
                <a:cubicBezTo>
                  <a:pt x="949" y="886"/>
                  <a:pt x="927" y="864"/>
                  <a:pt x="927" y="837"/>
                </a:cubicBezTo>
                <a:cubicBezTo>
                  <a:pt x="927" y="697"/>
                  <a:pt x="927" y="697"/>
                  <a:pt x="927" y="697"/>
                </a:cubicBezTo>
                <a:cubicBezTo>
                  <a:pt x="927" y="670"/>
                  <a:pt x="949" y="648"/>
                  <a:pt x="976" y="648"/>
                </a:cubicBezTo>
                <a:cubicBezTo>
                  <a:pt x="1003" y="648"/>
                  <a:pt x="1025" y="670"/>
                  <a:pt x="1025" y="697"/>
                </a:cubicBezTo>
                <a:lnTo>
                  <a:pt x="1025" y="837"/>
                </a:lnTo>
                <a:close/>
                <a:moveTo>
                  <a:pt x="1025" y="510"/>
                </a:moveTo>
                <a:cubicBezTo>
                  <a:pt x="1025" y="537"/>
                  <a:pt x="1003" y="559"/>
                  <a:pt x="976" y="559"/>
                </a:cubicBezTo>
                <a:cubicBezTo>
                  <a:pt x="949" y="559"/>
                  <a:pt x="927" y="537"/>
                  <a:pt x="927" y="510"/>
                </a:cubicBezTo>
                <a:cubicBezTo>
                  <a:pt x="927" y="370"/>
                  <a:pt x="927" y="370"/>
                  <a:pt x="927" y="370"/>
                </a:cubicBezTo>
                <a:cubicBezTo>
                  <a:pt x="927" y="343"/>
                  <a:pt x="949" y="321"/>
                  <a:pt x="976" y="321"/>
                </a:cubicBezTo>
                <a:cubicBezTo>
                  <a:pt x="1003" y="321"/>
                  <a:pt x="1025" y="343"/>
                  <a:pt x="1025" y="370"/>
                </a:cubicBezTo>
                <a:lnTo>
                  <a:pt x="1025" y="510"/>
                </a:lnTo>
                <a:close/>
                <a:moveTo>
                  <a:pt x="1240" y="837"/>
                </a:moveTo>
                <a:cubicBezTo>
                  <a:pt x="1240" y="864"/>
                  <a:pt x="1218" y="886"/>
                  <a:pt x="1191" y="886"/>
                </a:cubicBezTo>
                <a:cubicBezTo>
                  <a:pt x="1164" y="886"/>
                  <a:pt x="1142" y="864"/>
                  <a:pt x="1142" y="837"/>
                </a:cubicBezTo>
                <a:cubicBezTo>
                  <a:pt x="1142" y="697"/>
                  <a:pt x="1142" y="697"/>
                  <a:pt x="1142" y="697"/>
                </a:cubicBezTo>
                <a:cubicBezTo>
                  <a:pt x="1142" y="670"/>
                  <a:pt x="1164" y="648"/>
                  <a:pt x="1191" y="648"/>
                </a:cubicBezTo>
                <a:cubicBezTo>
                  <a:pt x="1218" y="648"/>
                  <a:pt x="1240" y="670"/>
                  <a:pt x="1240" y="697"/>
                </a:cubicBezTo>
                <a:lnTo>
                  <a:pt x="1240" y="837"/>
                </a:lnTo>
                <a:close/>
                <a:moveTo>
                  <a:pt x="1240" y="510"/>
                </a:moveTo>
                <a:cubicBezTo>
                  <a:pt x="1240" y="537"/>
                  <a:pt x="1218" y="559"/>
                  <a:pt x="1191" y="559"/>
                </a:cubicBezTo>
                <a:cubicBezTo>
                  <a:pt x="1164" y="559"/>
                  <a:pt x="1142" y="537"/>
                  <a:pt x="1142" y="510"/>
                </a:cubicBezTo>
                <a:cubicBezTo>
                  <a:pt x="1142" y="370"/>
                  <a:pt x="1142" y="370"/>
                  <a:pt x="1142" y="370"/>
                </a:cubicBezTo>
                <a:cubicBezTo>
                  <a:pt x="1142" y="343"/>
                  <a:pt x="1164" y="321"/>
                  <a:pt x="1191" y="321"/>
                </a:cubicBezTo>
                <a:cubicBezTo>
                  <a:pt x="1218" y="321"/>
                  <a:pt x="1240" y="343"/>
                  <a:pt x="1240" y="370"/>
                </a:cubicBezTo>
                <a:lnTo>
                  <a:pt x="1240" y="510"/>
                </a:lnTo>
                <a:close/>
                <a:moveTo>
                  <a:pt x="1455" y="837"/>
                </a:moveTo>
                <a:cubicBezTo>
                  <a:pt x="1455" y="864"/>
                  <a:pt x="1433" y="886"/>
                  <a:pt x="1406" y="886"/>
                </a:cubicBezTo>
                <a:cubicBezTo>
                  <a:pt x="1379" y="886"/>
                  <a:pt x="1357" y="864"/>
                  <a:pt x="1357" y="837"/>
                </a:cubicBezTo>
                <a:cubicBezTo>
                  <a:pt x="1357" y="697"/>
                  <a:pt x="1357" y="697"/>
                  <a:pt x="1357" y="697"/>
                </a:cubicBezTo>
                <a:cubicBezTo>
                  <a:pt x="1357" y="670"/>
                  <a:pt x="1379" y="648"/>
                  <a:pt x="1406" y="648"/>
                </a:cubicBezTo>
                <a:cubicBezTo>
                  <a:pt x="1433" y="648"/>
                  <a:pt x="1455" y="670"/>
                  <a:pt x="1455" y="697"/>
                </a:cubicBezTo>
                <a:lnTo>
                  <a:pt x="1455" y="837"/>
                </a:lnTo>
                <a:close/>
                <a:moveTo>
                  <a:pt x="1455" y="510"/>
                </a:moveTo>
                <a:cubicBezTo>
                  <a:pt x="1455" y="537"/>
                  <a:pt x="1433" y="559"/>
                  <a:pt x="1406" y="559"/>
                </a:cubicBezTo>
                <a:cubicBezTo>
                  <a:pt x="1379" y="559"/>
                  <a:pt x="1357" y="537"/>
                  <a:pt x="1357" y="510"/>
                </a:cubicBezTo>
                <a:cubicBezTo>
                  <a:pt x="1357" y="370"/>
                  <a:pt x="1357" y="370"/>
                  <a:pt x="1357" y="370"/>
                </a:cubicBezTo>
                <a:cubicBezTo>
                  <a:pt x="1357" y="343"/>
                  <a:pt x="1379" y="321"/>
                  <a:pt x="1406" y="321"/>
                </a:cubicBezTo>
                <a:cubicBezTo>
                  <a:pt x="1433" y="321"/>
                  <a:pt x="1455" y="343"/>
                  <a:pt x="1455" y="370"/>
                </a:cubicBezTo>
                <a:lnTo>
                  <a:pt x="1455" y="510"/>
                </a:lnTo>
                <a:close/>
                <a:moveTo>
                  <a:pt x="1727" y="1431"/>
                </a:moveTo>
                <a:cubicBezTo>
                  <a:pt x="1727" y="1458"/>
                  <a:pt x="1705" y="1480"/>
                  <a:pt x="1677" y="1480"/>
                </a:cubicBezTo>
                <a:cubicBezTo>
                  <a:pt x="1650" y="1480"/>
                  <a:pt x="1628" y="1458"/>
                  <a:pt x="1628" y="1431"/>
                </a:cubicBezTo>
                <a:cubicBezTo>
                  <a:pt x="1628" y="1292"/>
                  <a:pt x="1628" y="1292"/>
                  <a:pt x="1628" y="1292"/>
                </a:cubicBezTo>
                <a:cubicBezTo>
                  <a:pt x="1628" y="1265"/>
                  <a:pt x="1650" y="1243"/>
                  <a:pt x="1677" y="1243"/>
                </a:cubicBezTo>
                <a:cubicBezTo>
                  <a:pt x="1705" y="1243"/>
                  <a:pt x="1727" y="1265"/>
                  <a:pt x="1727" y="1292"/>
                </a:cubicBezTo>
                <a:lnTo>
                  <a:pt x="1727" y="1431"/>
                </a:lnTo>
                <a:close/>
                <a:moveTo>
                  <a:pt x="1727" y="1105"/>
                </a:moveTo>
                <a:cubicBezTo>
                  <a:pt x="1727" y="1132"/>
                  <a:pt x="1705" y="1154"/>
                  <a:pt x="1677" y="1154"/>
                </a:cubicBezTo>
                <a:cubicBezTo>
                  <a:pt x="1650" y="1154"/>
                  <a:pt x="1628" y="1132"/>
                  <a:pt x="1628" y="1105"/>
                </a:cubicBezTo>
                <a:cubicBezTo>
                  <a:pt x="1628" y="965"/>
                  <a:pt x="1628" y="965"/>
                  <a:pt x="1628" y="965"/>
                </a:cubicBezTo>
                <a:cubicBezTo>
                  <a:pt x="1628" y="938"/>
                  <a:pt x="1650" y="916"/>
                  <a:pt x="1677" y="916"/>
                </a:cubicBezTo>
                <a:cubicBezTo>
                  <a:pt x="1705" y="916"/>
                  <a:pt x="1727" y="938"/>
                  <a:pt x="1727" y="965"/>
                </a:cubicBezTo>
                <a:lnTo>
                  <a:pt x="1727" y="1105"/>
                </a:lnTo>
                <a:close/>
                <a:moveTo>
                  <a:pt x="1941" y="1431"/>
                </a:moveTo>
                <a:cubicBezTo>
                  <a:pt x="1941" y="1458"/>
                  <a:pt x="1919" y="1480"/>
                  <a:pt x="1892" y="1480"/>
                </a:cubicBezTo>
                <a:cubicBezTo>
                  <a:pt x="1865" y="1480"/>
                  <a:pt x="1843" y="1458"/>
                  <a:pt x="1843" y="1431"/>
                </a:cubicBezTo>
                <a:cubicBezTo>
                  <a:pt x="1843" y="1292"/>
                  <a:pt x="1843" y="1292"/>
                  <a:pt x="1843" y="1292"/>
                </a:cubicBezTo>
                <a:cubicBezTo>
                  <a:pt x="1843" y="1265"/>
                  <a:pt x="1865" y="1243"/>
                  <a:pt x="1892" y="1243"/>
                </a:cubicBezTo>
                <a:cubicBezTo>
                  <a:pt x="1919" y="1243"/>
                  <a:pt x="1941" y="1265"/>
                  <a:pt x="1941" y="1292"/>
                </a:cubicBezTo>
                <a:lnTo>
                  <a:pt x="1941" y="1431"/>
                </a:lnTo>
                <a:close/>
                <a:moveTo>
                  <a:pt x="1941" y="1105"/>
                </a:moveTo>
                <a:cubicBezTo>
                  <a:pt x="1941" y="1132"/>
                  <a:pt x="1919" y="1154"/>
                  <a:pt x="1892" y="1154"/>
                </a:cubicBezTo>
                <a:cubicBezTo>
                  <a:pt x="1865" y="1154"/>
                  <a:pt x="1843" y="1132"/>
                  <a:pt x="1843" y="1105"/>
                </a:cubicBezTo>
                <a:cubicBezTo>
                  <a:pt x="1843" y="965"/>
                  <a:pt x="1843" y="965"/>
                  <a:pt x="1843" y="965"/>
                </a:cubicBezTo>
                <a:cubicBezTo>
                  <a:pt x="1843" y="938"/>
                  <a:pt x="1865" y="916"/>
                  <a:pt x="1892" y="916"/>
                </a:cubicBezTo>
                <a:cubicBezTo>
                  <a:pt x="1919" y="916"/>
                  <a:pt x="1941" y="938"/>
                  <a:pt x="1941" y="965"/>
                </a:cubicBezTo>
                <a:lnTo>
                  <a:pt x="1941" y="1105"/>
                </a:lnTo>
                <a:close/>
                <a:moveTo>
                  <a:pt x="2156" y="1431"/>
                </a:moveTo>
                <a:cubicBezTo>
                  <a:pt x="2156" y="1458"/>
                  <a:pt x="2134" y="1480"/>
                  <a:pt x="2107" y="1480"/>
                </a:cubicBezTo>
                <a:cubicBezTo>
                  <a:pt x="2080" y="1480"/>
                  <a:pt x="2058" y="1458"/>
                  <a:pt x="2058" y="1431"/>
                </a:cubicBezTo>
                <a:cubicBezTo>
                  <a:pt x="2058" y="1292"/>
                  <a:pt x="2058" y="1292"/>
                  <a:pt x="2058" y="1292"/>
                </a:cubicBezTo>
                <a:cubicBezTo>
                  <a:pt x="2058" y="1265"/>
                  <a:pt x="2080" y="1243"/>
                  <a:pt x="2107" y="1243"/>
                </a:cubicBezTo>
                <a:cubicBezTo>
                  <a:pt x="2134" y="1243"/>
                  <a:pt x="2156" y="1265"/>
                  <a:pt x="2156" y="1292"/>
                </a:cubicBezTo>
                <a:lnTo>
                  <a:pt x="2156" y="1431"/>
                </a:lnTo>
                <a:close/>
                <a:moveTo>
                  <a:pt x="2156" y="1105"/>
                </a:moveTo>
                <a:cubicBezTo>
                  <a:pt x="2156" y="1132"/>
                  <a:pt x="2134" y="1154"/>
                  <a:pt x="2107" y="1154"/>
                </a:cubicBezTo>
                <a:cubicBezTo>
                  <a:pt x="2080" y="1154"/>
                  <a:pt x="2058" y="1132"/>
                  <a:pt x="2058" y="1105"/>
                </a:cubicBezTo>
                <a:cubicBezTo>
                  <a:pt x="2058" y="965"/>
                  <a:pt x="2058" y="965"/>
                  <a:pt x="2058" y="965"/>
                </a:cubicBezTo>
                <a:cubicBezTo>
                  <a:pt x="2058" y="938"/>
                  <a:pt x="2080" y="916"/>
                  <a:pt x="2107" y="916"/>
                </a:cubicBezTo>
                <a:cubicBezTo>
                  <a:pt x="2134" y="916"/>
                  <a:pt x="2156" y="938"/>
                  <a:pt x="2156" y="965"/>
                </a:cubicBezTo>
                <a:lnTo>
                  <a:pt x="2156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3665297" y="4843357"/>
            <a:ext cx="1913940" cy="1249480"/>
            <a:chOff x="3164296" y="5101471"/>
            <a:chExt cx="1225850" cy="800273"/>
          </a:xfrm>
        </p:grpSpPr>
        <p:sp>
          <p:nvSpPr>
            <p:cNvPr id="241" name="타원 240"/>
            <p:cNvSpPr/>
            <p:nvPr/>
          </p:nvSpPr>
          <p:spPr>
            <a:xfrm>
              <a:off x="3384894" y="5101471"/>
              <a:ext cx="800273" cy="800273"/>
            </a:xfrm>
            <a:prstGeom prst="ellipse">
              <a:avLst/>
            </a:prstGeom>
            <a:solidFill>
              <a:srgbClr val="0083CC"/>
            </a:solidFill>
            <a:ln w="508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E7E6E6">
                    <a:lumMod val="25000"/>
                  </a:srgb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164296" y="5315869"/>
              <a:ext cx="1225850" cy="4139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학교생활에 </a:t>
              </a:r>
              <a:r>
                <a:rPr lang="en-US" altLang="ko-KR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반영</a:t>
              </a:r>
            </a:p>
          </p:txBody>
        </p:sp>
      </p:grp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8194431" y="120324"/>
            <a:ext cx="869340" cy="317868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4.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기대효과</a:t>
            </a:r>
          </a:p>
        </p:txBody>
      </p:sp>
    </p:spTree>
    <p:extLst>
      <p:ext uri="{BB962C8B-B14F-4D97-AF65-F5344CB8AC3E}">
        <p14:creationId xmlns:p14="http://schemas.microsoft.com/office/powerpoint/2010/main" val="272625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2207320" y="2095171"/>
            <a:ext cx="4729360" cy="1219943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/>
          <a:p>
            <a:pPr algn="ctr" latinLnBrk="0">
              <a:spcBef>
                <a:spcPts val="1000"/>
              </a:spcBef>
              <a:defRPr/>
            </a:pPr>
            <a:r>
              <a:rPr lang="ko-KR" altLang="en-US" sz="6600" spc="10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83C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감사합니다</a:t>
            </a:r>
            <a:endParaRPr lang="en-US" altLang="ko-KR" sz="6600" spc="10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83CC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 </a:t>
            </a:r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교원능력개발평가</a:t>
            </a:r>
          </a:p>
        </p:txBody>
      </p:sp>
    </p:spTree>
    <p:extLst>
      <p:ext uri="{BB962C8B-B14F-4D97-AF65-F5344CB8AC3E}">
        <p14:creationId xmlns:p14="http://schemas.microsoft.com/office/powerpoint/2010/main" val="203036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/>
              </a:gs>
              <a:gs pos="72000">
                <a:srgbClr val="42BAFF">
                  <a:lumMod val="84000"/>
                </a:srgbClr>
              </a:gs>
              <a:gs pos="0">
                <a:srgbClr val="42BAFF"/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INTRO</a:t>
            </a:r>
            <a:endParaRPr lang="ko-KR" altLang="en-US" sz="1400" spc="3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3396957" y="1696278"/>
            <a:ext cx="2536195" cy="2170041"/>
            <a:chOff x="3396957" y="1696278"/>
            <a:chExt cx="2536195" cy="2170041"/>
          </a:xfrm>
        </p:grpSpPr>
        <p:sp>
          <p:nvSpPr>
            <p:cNvPr id="15" name="자유형 14"/>
            <p:cNvSpPr/>
            <p:nvPr/>
          </p:nvSpPr>
          <p:spPr>
            <a:xfrm rot="2700000">
              <a:off x="3548307" y="1696278"/>
              <a:ext cx="2170041" cy="2170041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967918" y="2964750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44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396957" y="2262565"/>
              <a:ext cx="2536195" cy="1089529"/>
            </a:xfrm>
            <a:prstGeom prst="rect">
              <a:avLst/>
            </a:prstGeom>
            <a:effectLst>
              <a:outerShdw blurRad="368300" sx="102000" sy="102000" algn="ctr" rotWithShape="0">
                <a:srgbClr val="29679F">
                  <a:alpha val="27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 latinLnBrk="0"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우리가 바라는 </a:t>
              </a:r>
              <a: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학교의 모습을</a:t>
              </a:r>
              <a: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b="1" spc="-150" dirty="0" err="1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들려줄께</a:t>
              </a:r>
              <a: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!</a:t>
              </a:r>
              <a:endParaRPr lang="en-US" altLang="ko-KR" b="1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688703" y="1246847"/>
            <a:ext cx="2536195" cy="2482568"/>
            <a:chOff x="688703" y="1246847"/>
            <a:chExt cx="2536195" cy="2482568"/>
          </a:xfrm>
        </p:grpSpPr>
        <p:sp>
          <p:nvSpPr>
            <p:cNvPr id="18" name="자유형 17"/>
            <p:cNvSpPr/>
            <p:nvPr/>
          </p:nvSpPr>
          <p:spPr>
            <a:xfrm>
              <a:off x="711721" y="1246847"/>
              <a:ext cx="2482568" cy="2482568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967918" y="2964750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44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688703" y="1863024"/>
              <a:ext cx="2536195" cy="1089529"/>
            </a:xfrm>
            <a:prstGeom prst="rect">
              <a:avLst/>
            </a:prstGeom>
            <a:effectLst>
              <a:outerShdw blurRad="368300" sx="102000" sy="102000" algn="ctr" rotWithShape="0">
                <a:srgbClr val="29679F">
                  <a:alpha val="27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 latinLnBrk="0"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b="1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이런 수업 </a:t>
              </a:r>
              <a:r>
                <a:rPr lang="en-US" altLang="ko-KR" b="1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b="1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b="1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너무 </a:t>
              </a:r>
              <a:r>
                <a:rPr lang="ko-KR" altLang="en-US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재미있어</a:t>
              </a:r>
              <a:r>
                <a:rPr lang="en-US" altLang="ko-KR" b="1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! </a:t>
              </a:r>
              <a:br>
                <a:rPr lang="en-US" altLang="ko-KR" b="1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b="1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매일 하면 </a:t>
              </a:r>
              <a:r>
                <a:rPr lang="ko-KR" altLang="en-US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안될까요</a:t>
              </a:r>
              <a: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?</a:t>
              </a:r>
              <a:endParaRPr lang="en-US" altLang="ko-KR" b="1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5897461" y="1402313"/>
            <a:ext cx="2536195" cy="2073855"/>
            <a:chOff x="5897461" y="1402313"/>
            <a:chExt cx="2536195" cy="2073855"/>
          </a:xfrm>
        </p:grpSpPr>
        <p:sp>
          <p:nvSpPr>
            <p:cNvPr id="21" name="자유형 20"/>
            <p:cNvSpPr/>
            <p:nvPr/>
          </p:nvSpPr>
          <p:spPr>
            <a:xfrm rot="5073436">
              <a:off x="6128632" y="1402313"/>
              <a:ext cx="2073855" cy="2073855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967918" y="2964750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44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5897461" y="1728276"/>
              <a:ext cx="2536195" cy="1421928"/>
            </a:xfrm>
            <a:prstGeom prst="rect">
              <a:avLst/>
            </a:prstGeom>
            <a:effectLst>
              <a:outerShdw blurRad="368300" sx="102000" sy="102000" algn="ctr" rotWithShape="0">
                <a:srgbClr val="29679F">
                  <a:alpha val="27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 latinLnBrk="0">
                <a:lnSpc>
                  <a:spcPct val="120000"/>
                </a:lnSpc>
                <a:spcAft>
                  <a:spcPts val="600"/>
                </a:spcAft>
              </a:pPr>
              <a:r>
                <a:rPr lang="ko-KR" altLang="en-US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우리의 의견을 </a:t>
              </a:r>
              <a: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어떻게 표현해야 </a:t>
              </a:r>
              <a: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하는지 방법을 </a:t>
              </a:r>
              <a: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알려주세요</a:t>
              </a:r>
              <a:r>
                <a:rPr lang="en-US" altLang="ko-KR" b="1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accent1">
                      <a:lumMod val="50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!</a:t>
              </a:r>
              <a:endParaRPr lang="en-US" altLang="ko-KR" b="1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351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-1153"/>
            <a:ext cx="9144000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73" name="그룹 72"/>
          <p:cNvGrpSpPr/>
          <p:nvPr/>
        </p:nvGrpSpPr>
        <p:grpSpPr>
          <a:xfrm>
            <a:off x="552126" y="867378"/>
            <a:ext cx="8591874" cy="1525584"/>
            <a:chOff x="-393391" y="1042984"/>
            <a:chExt cx="8591874" cy="1525584"/>
          </a:xfrm>
        </p:grpSpPr>
        <p:pic>
          <p:nvPicPr>
            <p:cNvPr id="74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393391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75" name="모서리가 둥근 직사각형 74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803018" y="1546523"/>
              <a:ext cx="791961" cy="102101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954379" y="1656157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</a:t>
              </a:r>
              <a:endParaRPr lang="ko-KR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1775820" y="1905593"/>
              <a:ext cx="64226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71F5D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교원능력개발평가 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왜 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해야 하나요</a:t>
              </a:r>
              <a:r>
                <a:rPr lang="en-US" altLang="ko-KR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1773218" y="1719749"/>
              <a:ext cx="1556836" cy="2954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교원능력개발평가의 개요</a:t>
              </a:r>
              <a:endPara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0" name="그룹 79"/>
          <p:cNvGrpSpPr/>
          <p:nvPr/>
        </p:nvGrpSpPr>
        <p:grpSpPr>
          <a:xfrm>
            <a:off x="468313" y="2118513"/>
            <a:ext cx="8912570" cy="1533409"/>
            <a:chOff x="-477204" y="1042984"/>
            <a:chExt cx="8912570" cy="1533409"/>
          </a:xfrm>
        </p:grpSpPr>
        <p:pic>
          <p:nvPicPr>
            <p:cNvPr id="81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477204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82" name="모서리가 둥근 직사각형 81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803018" y="1540443"/>
              <a:ext cx="791961" cy="1035950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954379" y="1656157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</a:t>
              </a:r>
              <a:endParaRPr lang="ko-KR" altLang="en-US" sz="4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1775820" y="1905593"/>
              <a:ext cx="64226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학생들은 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되나요</a:t>
              </a:r>
              <a:r>
                <a:rPr lang="en-US" altLang="ko-KR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1773218" y="1719749"/>
              <a:ext cx="6662148" cy="2954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학생만족도조사</a:t>
              </a:r>
              <a:r>
                <a:rPr lang="en-US" altLang="ko-KR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및 인식조사 참여</a:t>
              </a:r>
              <a:endPara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7" name="그룹 86"/>
          <p:cNvGrpSpPr/>
          <p:nvPr/>
        </p:nvGrpSpPr>
        <p:grpSpPr>
          <a:xfrm>
            <a:off x="468313" y="3347295"/>
            <a:ext cx="8675687" cy="1525584"/>
            <a:chOff x="-477204" y="1042984"/>
            <a:chExt cx="8675687" cy="1525584"/>
          </a:xfrm>
        </p:grpSpPr>
        <p:pic>
          <p:nvPicPr>
            <p:cNvPr id="88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477204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89" name="모서리가 둥근 직사각형 88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803018" y="1550070"/>
              <a:ext cx="791961" cy="1018498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954379" y="1656157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</a:t>
              </a:r>
              <a:endParaRPr lang="ko-KR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1775820" y="1905593"/>
              <a:ext cx="64226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학생들은 어떻게 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참여해야 하나요</a:t>
              </a:r>
              <a:r>
                <a:rPr lang="en-US" altLang="ko-KR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1773218" y="1719749"/>
              <a:ext cx="1556836" cy="2954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학생만족도조사 참여방법</a:t>
              </a:r>
              <a:endPara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94" name="그룹 93"/>
          <p:cNvGrpSpPr/>
          <p:nvPr/>
        </p:nvGrpSpPr>
        <p:grpSpPr>
          <a:xfrm>
            <a:off x="468313" y="4598430"/>
            <a:ext cx="8675687" cy="1525584"/>
            <a:chOff x="-477204" y="1042984"/>
            <a:chExt cx="8675687" cy="1525584"/>
          </a:xfrm>
        </p:grpSpPr>
        <p:pic>
          <p:nvPicPr>
            <p:cNvPr id="95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477204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96" name="모서리가 둥근 직사각형 95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803018" y="1557919"/>
              <a:ext cx="791961" cy="1010649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954379" y="1656157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</a:t>
              </a:r>
              <a:endParaRPr lang="ko-KR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1775820" y="1905593"/>
              <a:ext cx="64226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무엇이 달라지나요</a:t>
              </a:r>
              <a:r>
                <a:rPr lang="en-US" altLang="ko-KR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1804999" y="1719749"/>
              <a:ext cx="671979" cy="2954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기대효과</a:t>
              </a:r>
              <a:endPara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 </a:t>
            </a:r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교원능력개발평가</a:t>
            </a:r>
          </a:p>
        </p:txBody>
      </p:sp>
    </p:spTree>
    <p:extLst>
      <p:ext uri="{BB962C8B-B14F-4D97-AF65-F5344CB8AC3E}">
        <p14:creationId xmlns:p14="http://schemas.microsoft.com/office/powerpoint/2010/main" val="240130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1304926"/>
            <a:ext cx="9163074" cy="5553074"/>
          </a:xfrm>
          <a:prstGeom prst="rect">
            <a:avLst/>
          </a:prstGeom>
          <a:gradFill>
            <a:gsLst>
              <a:gs pos="82000">
                <a:schemeClr val="bg1"/>
              </a:gs>
              <a:gs pos="26000">
                <a:srgbClr val="97D2F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-153127" y="2580132"/>
            <a:ext cx="9823951" cy="3230728"/>
            <a:chOff x="10157904" y="828116"/>
            <a:chExt cx="9823951" cy="3230728"/>
          </a:xfrm>
        </p:grpSpPr>
        <p:grpSp>
          <p:nvGrpSpPr>
            <p:cNvPr id="397" name="그룹 396"/>
            <p:cNvGrpSpPr/>
            <p:nvPr/>
          </p:nvGrpSpPr>
          <p:grpSpPr>
            <a:xfrm>
              <a:off x="10711245" y="3070663"/>
              <a:ext cx="9270610" cy="988181"/>
              <a:chOff x="-9055649" y="2612806"/>
              <a:chExt cx="9270610" cy="988181"/>
            </a:xfrm>
            <a:solidFill>
              <a:schemeClr val="bg1">
                <a:alpha val="60000"/>
              </a:schemeClr>
            </a:solidFill>
          </p:grpSpPr>
          <p:grpSp>
            <p:nvGrpSpPr>
              <p:cNvPr id="620" name="그룹 619"/>
              <p:cNvGrpSpPr/>
              <p:nvPr/>
            </p:nvGrpSpPr>
            <p:grpSpPr>
              <a:xfrm>
                <a:off x="-9055649" y="2644424"/>
                <a:ext cx="2645535" cy="956563"/>
                <a:chOff x="5581187" y="7549761"/>
                <a:chExt cx="1207853" cy="436732"/>
              </a:xfrm>
              <a:grpFill/>
            </p:grpSpPr>
            <p:grpSp>
              <p:nvGrpSpPr>
                <p:cNvPr id="699" name="그룹 698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72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700" name="그룹 699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71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701" name="그룹 700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70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621" name="그룹 620"/>
              <p:cNvGrpSpPr/>
              <p:nvPr/>
            </p:nvGrpSpPr>
            <p:grpSpPr>
              <a:xfrm>
                <a:off x="-6183622" y="2644424"/>
                <a:ext cx="2645535" cy="956563"/>
                <a:chOff x="5581187" y="7549761"/>
                <a:chExt cx="1207853" cy="436732"/>
              </a:xfrm>
              <a:grpFill/>
            </p:grpSpPr>
            <p:grpSp>
              <p:nvGrpSpPr>
                <p:cNvPr id="665" name="그룹 664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8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0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1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2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3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4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5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6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7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8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666" name="그룹 665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7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667" name="그룹 666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6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622" name="그룹 621"/>
              <p:cNvGrpSpPr/>
              <p:nvPr/>
            </p:nvGrpSpPr>
            <p:grpSpPr>
              <a:xfrm>
                <a:off x="-3248259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655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6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7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8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9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0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1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2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3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4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3" name="그룹 622"/>
              <p:cNvGrpSpPr/>
              <p:nvPr/>
            </p:nvGrpSpPr>
            <p:grpSpPr>
              <a:xfrm>
                <a:off x="-2278511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645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7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8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9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0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1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2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3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4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4" name="그룹 623"/>
              <p:cNvGrpSpPr/>
              <p:nvPr/>
            </p:nvGrpSpPr>
            <p:grpSpPr>
              <a:xfrm>
                <a:off x="-1316581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635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6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7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8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9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0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1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2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3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4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5" name="그룹 624"/>
              <p:cNvGrpSpPr/>
              <p:nvPr/>
            </p:nvGrpSpPr>
            <p:grpSpPr>
              <a:xfrm>
                <a:off x="-194997" y="2703909"/>
                <a:ext cx="409958" cy="698443"/>
                <a:chOff x="6564177" y="2868334"/>
                <a:chExt cx="403035" cy="686652"/>
              </a:xfrm>
              <a:grpFill/>
            </p:grpSpPr>
            <p:sp>
              <p:nvSpPr>
                <p:cNvPr id="626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7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8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9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0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1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2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3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4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98" name="그룹 397"/>
            <p:cNvGrpSpPr/>
            <p:nvPr/>
          </p:nvGrpSpPr>
          <p:grpSpPr>
            <a:xfrm>
              <a:off x="10157904" y="1984020"/>
              <a:ext cx="9414855" cy="988181"/>
              <a:chOff x="-9055649" y="2612806"/>
              <a:chExt cx="9414855" cy="988181"/>
            </a:xfrm>
            <a:solidFill>
              <a:schemeClr val="bg1">
                <a:alpha val="40000"/>
              </a:schemeClr>
            </a:solidFill>
          </p:grpSpPr>
          <p:grpSp>
            <p:nvGrpSpPr>
              <p:cNvPr id="508" name="그룹 507"/>
              <p:cNvGrpSpPr/>
              <p:nvPr/>
            </p:nvGrpSpPr>
            <p:grpSpPr>
              <a:xfrm>
                <a:off x="-9055649" y="2644424"/>
                <a:ext cx="2645535" cy="956563"/>
                <a:chOff x="5581187" y="7549761"/>
                <a:chExt cx="1207853" cy="436732"/>
              </a:xfrm>
              <a:grpFill/>
            </p:grpSpPr>
            <p:grpSp>
              <p:nvGrpSpPr>
                <p:cNvPr id="587" name="그룹 586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10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1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2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3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4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5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6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7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8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9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88" name="그룹 587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00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1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2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3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4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5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6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7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8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9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89" name="그룹 588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590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1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2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3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4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5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6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7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8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9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509" name="그룹 508"/>
              <p:cNvGrpSpPr/>
              <p:nvPr/>
            </p:nvGrpSpPr>
            <p:grpSpPr>
              <a:xfrm>
                <a:off x="-6183622" y="2644424"/>
                <a:ext cx="2645535" cy="956563"/>
                <a:chOff x="5581187" y="7549761"/>
                <a:chExt cx="1207853" cy="436732"/>
              </a:xfrm>
              <a:grpFill/>
            </p:grpSpPr>
            <p:grpSp>
              <p:nvGrpSpPr>
                <p:cNvPr id="554" name="그룹 553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577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8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9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0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1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2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3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4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5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6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55" name="그룹 554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567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8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9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0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1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2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3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4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5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6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56" name="그룹 555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557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8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9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0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1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2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3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4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5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6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510" name="그룹 509"/>
              <p:cNvGrpSpPr/>
              <p:nvPr/>
            </p:nvGrpSpPr>
            <p:grpSpPr>
              <a:xfrm>
                <a:off x="-3248259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544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5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6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7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8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9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0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1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2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3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11" name="그룹 510"/>
              <p:cNvGrpSpPr/>
              <p:nvPr/>
            </p:nvGrpSpPr>
            <p:grpSpPr>
              <a:xfrm>
                <a:off x="-2278511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534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5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6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7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8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9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0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1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2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3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12" name="그룹 511"/>
              <p:cNvGrpSpPr/>
              <p:nvPr/>
            </p:nvGrpSpPr>
            <p:grpSpPr>
              <a:xfrm>
                <a:off x="-1316581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524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5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6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7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8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9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0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1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2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3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13" name="그룹 512"/>
              <p:cNvGrpSpPr/>
              <p:nvPr/>
            </p:nvGrpSpPr>
            <p:grpSpPr>
              <a:xfrm>
                <a:off x="-346833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514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5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6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7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8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9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0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1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3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99" name="그룹 398"/>
            <p:cNvGrpSpPr/>
            <p:nvPr/>
          </p:nvGrpSpPr>
          <p:grpSpPr>
            <a:xfrm>
              <a:off x="10638869" y="828116"/>
              <a:ext cx="8452925" cy="988181"/>
              <a:chOff x="-7098196" y="-525334"/>
              <a:chExt cx="4943814" cy="577952"/>
            </a:xfrm>
            <a:gradFill>
              <a:gsLst>
                <a:gs pos="21000">
                  <a:schemeClr val="bg1">
                    <a:alpha val="0"/>
                  </a:schemeClr>
                </a:gs>
                <a:gs pos="83000">
                  <a:schemeClr val="bg1">
                    <a:alpha val="38000"/>
                  </a:schemeClr>
                </a:gs>
              </a:gsLst>
              <a:lin ang="5400000" scaled="1"/>
            </a:gradFill>
          </p:grpSpPr>
          <p:grpSp>
            <p:nvGrpSpPr>
              <p:cNvPr id="400" name="그룹 399"/>
              <p:cNvGrpSpPr/>
              <p:nvPr/>
            </p:nvGrpSpPr>
            <p:grpSpPr>
              <a:xfrm>
                <a:off x="-7098196" y="-506842"/>
                <a:ext cx="1547279" cy="559460"/>
                <a:chOff x="5581187" y="7549761"/>
                <a:chExt cx="1207853" cy="436732"/>
              </a:xfrm>
              <a:grpFill/>
            </p:grpSpPr>
            <p:grpSp>
              <p:nvGrpSpPr>
                <p:cNvPr id="475" name="그룹 474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9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76" name="그룹 475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8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77" name="그룹 476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7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403" name="그룹 402"/>
              <p:cNvGrpSpPr/>
              <p:nvPr/>
            </p:nvGrpSpPr>
            <p:grpSpPr>
              <a:xfrm>
                <a:off x="-5418450" y="-506842"/>
                <a:ext cx="1547279" cy="559460"/>
                <a:chOff x="5581187" y="7549761"/>
                <a:chExt cx="1207853" cy="436732"/>
              </a:xfrm>
              <a:grpFill/>
            </p:grpSpPr>
            <p:grpSp>
              <p:nvGrpSpPr>
                <p:cNvPr id="442" name="그룹 441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65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6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7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8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9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0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1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2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3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4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43" name="그룹 442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55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6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7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8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9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0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1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2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3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4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44" name="그룹 443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45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6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7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8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9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0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1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2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3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4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404" name="그룹 403"/>
              <p:cNvGrpSpPr/>
              <p:nvPr/>
            </p:nvGrpSpPr>
            <p:grpSpPr>
              <a:xfrm>
                <a:off x="-3701661" y="-525334"/>
                <a:ext cx="1547279" cy="559460"/>
                <a:chOff x="5581187" y="7549761"/>
                <a:chExt cx="1207853" cy="436732"/>
              </a:xfrm>
              <a:grpFill/>
            </p:grpSpPr>
            <p:grpSp>
              <p:nvGrpSpPr>
                <p:cNvPr id="407" name="그룹 406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3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08" name="그룹 407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2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09" name="그룹 408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10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1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2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3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4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5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82" name="직사각형 381"/>
          <p:cNvSpPr/>
          <p:nvPr/>
        </p:nvSpPr>
        <p:spPr>
          <a:xfrm>
            <a:off x="4368800" y="2933700"/>
            <a:ext cx="406400" cy="3924300"/>
          </a:xfrm>
          <a:prstGeom prst="rect">
            <a:avLst/>
          </a:prstGeom>
          <a:gradFill>
            <a:gsLst>
              <a:gs pos="82000">
                <a:schemeClr val="accent1">
                  <a:lumMod val="40000"/>
                  <a:lumOff val="60000"/>
                </a:schemeClr>
              </a:gs>
              <a:gs pos="26000">
                <a:srgbClr val="97D2F2">
                  <a:alpha val="0"/>
                </a:srgbClr>
              </a:gs>
            </a:gsLst>
            <a:lin ang="5400000" scaled="1"/>
          </a:gradFill>
          <a:ln w="47625">
            <a:noFill/>
          </a:ln>
        </p:spPr>
        <p:txBody>
          <a:bodyPr wrap="none" anchor="ctr">
            <a:noAutofit/>
          </a:bodyPr>
          <a:lstStyle/>
          <a:p>
            <a:pPr algn="ctr"/>
            <a:endParaRPr lang="ko-KR" altLang="en-US" sz="1400" spc="-10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379" name="그룹 378"/>
          <p:cNvGrpSpPr/>
          <p:nvPr/>
        </p:nvGrpSpPr>
        <p:grpSpPr>
          <a:xfrm>
            <a:off x="1765300" y="2828765"/>
            <a:ext cx="5634756" cy="2387247"/>
            <a:chOff x="1765300" y="3009382"/>
            <a:chExt cx="5634756" cy="2387247"/>
          </a:xfrm>
          <a:gradFill>
            <a:gsLst>
              <a:gs pos="60000">
                <a:srgbClr val="9BD069">
                  <a:alpha val="83000"/>
                </a:srgbClr>
              </a:gs>
              <a:gs pos="100000">
                <a:schemeClr val="accent6">
                  <a:lumMod val="60000"/>
                  <a:lumOff val="40000"/>
                  <a:alpha val="0"/>
                </a:schemeClr>
              </a:gs>
              <a:gs pos="0">
                <a:srgbClr val="69B634"/>
              </a:gs>
              <a:gs pos="25000">
                <a:srgbClr val="92D050"/>
              </a:gs>
            </a:gsLst>
            <a:lin ang="5400000" scaled="1"/>
          </a:gradFill>
        </p:grpSpPr>
        <p:sp>
          <p:nvSpPr>
            <p:cNvPr id="380" name="아래쪽 화살표 246"/>
            <p:cNvSpPr/>
            <p:nvPr/>
          </p:nvSpPr>
          <p:spPr>
            <a:xfrm rot="10800000">
              <a:off x="1765300" y="3009382"/>
              <a:ext cx="5634756" cy="2387247"/>
            </a:xfrm>
            <a:custGeom>
              <a:avLst/>
              <a:gdLst>
                <a:gd name="connsiteX0" fmla="*/ 0 w 4580212"/>
                <a:gd name="connsiteY0" fmla="*/ 964683 h 1929365"/>
                <a:gd name="connsiteX1" fmla="*/ 1145053 w 4580212"/>
                <a:gd name="connsiteY1" fmla="*/ 964683 h 1929365"/>
                <a:gd name="connsiteX2" fmla="*/ 1145053 w 4580212"/>
                <a:gd name="connsiteY2" fmla="*/ 0 h 1929365"/>
                <a:gd name="connsiteX3" fmla="*/ 3435159 w 4580212"/>
                <a:gd name="connsiteY3" fmla="*/ 0 h 1929365"/>
                <a:gd name="connsiteX4" fmla="*/ 3435159 w 4580212"/>
                <a:gd name="connsiteY4" fmla="*/ 964683 h 1929365"/>
                <a:gd name="connsiteX5" fmla="*/ 4580212 w 4580212"/>
                <a:gd name="connsiteY5" fmla="*/ 964683 h 1929365"/>
                <a:gd name="connsiteX6" fmla="*/ 2290106 w 4580212"/>
                <a:gd name="connsiteY6" fmla="*/ 1929365 h 1929365"/>
                <a:gd name="connsiteX7" fmla="*/ 0 w 4580212"/>
                <a:gd name="connsiteY7" fmla="*/ 964683 h 1929365"/>
                <a:gd name="connsiteX0" fmla="*/ 2817347 w 7397559"/>
                <a:gd name="connsiteY0" fmla="*/ 3208011 h 4172693"/>
                <a:gd name="connsiteX1" fmla="*/ 3962400 w 7397559"/>
                <a:gd name="connsiteY1" fmla="*/ 3208011 h 4172693"/>
                <a:gd name="connsiteX2" fmla="*/ 0 w 7397559"/>
                <a:gd name="connsiteY2" fmla="*/ 0 h 4172693"/>
                <a:gd name="connsiteX3" fmla="*/ 6252506 w 7397559"/>
                <a:gd name="connsiteY3" fmla="*/ 2243328 h 4172693"/>
                <a:gd name="connsiteX4" fmla="*/ 6252506 w 7397559"/>
                <a:gd name="connsiteY4" fmla="*/ 3208011 h 4172693"/>
                <a:gd name="connsiteX5" fmla="*/ 7397559 w 7397559"/>
                <a:gd name="connsiteY5" fmla="*/ 3208011 h 4172693"/>
                <a:gd name="connsiteX6" fmla="*/ 5107453 w 7397559"/>
                <a:gd name="connsiteY6" fmla="*/ 4172693 h 4172693"/>
                <a:gd name="connsiteX7" fmla="*/ 2817347 w 7397559"/>
                <a:gd name="connsiteY7" fmla="*/ 3208011 h 4172693"/>
                <a:gd name="connsiteX0" fmla="*/ 2817347 w 10105178"/>
                <a:gd name="connsiteY0" fmla="*/ 3208011 h 4172693"/>
                <a:gd name="connsiteX1" fmla="*/ 3962400 w 10105178"/>
                <a:gd name="connsiteY1" fmla="*/ 3208011 h 4172693"/>
                <a:gd name="connsiteX2" fmla="*/ 0 w 10105178"/>
                <a:gd name="connsiteY2" fmla="*/ 0 h 4172693"/>
                <a:gd name="connsiteX3" fmla="*/ 10105178 w 10105178"/>
                <a:gd name="connsiteY3" fmla="*/ 12192 h 4172693"/>
                <a:gd name="connsiteX4" fmla="*/ 6252506 w 10105178"/>
                <a:gd name="connsiteY4" fmla="*/ 3208011 h 4172693"/>
                <a:gd name="connsiteX5" fmla="*/ 7397559 w 10105178"/>
                <a:gd name="connsiteY5" fmla="*/ 3208011 h 4172693"/>
                <a:gd name="connsiteX6" fmla="*/ 5107453 w 10105178"/>
                <a:gd name="connsiteY6" fmla="*/ 4172693 h 4172693"/>
                <a:gd name="connsiteX7" fmla="*/ 2817347 w 10105178"/>
                <a:gd name="connsiteY7" fmla="*/ 3208011 h 4172693"/>
                <a:gd name="connsiteX0" fmla="*/ 2817347 w 10105178"/>
                <a:gd name="connsiteY0" fmla="*/ 3208011 h 4172693"/>
                <a:gd name="connsiteX1" fmla="*/ 3962400 w 10105178"/>
                <a:gd name="connsiteY1" fmla="*/ 3208011 h 4172693"/>
                <a:gd name="connsiteX2" fmla="*/ 0 w 10105178"/>
                <a:gd name="connsiteY2" fmla="*/ 0 h 4172693"/>
                <a:gd name="connsiteX3" fmla="*/ 10105178 w 10105178"/>
                <a:gd name="connsiteY3" fmla="*/ 12192 h 4172693"/>
                <a:gd name="connsiteX4" fmla="*/ 6252506 w 10105178"/>
                <a:gd name="connsiteY4" fmla="*/ 3208011 h 4172693"/>
                <a:gd name="connsiteX5" fmla="*/ 7397559 w 10105178"/>
                <a:gd name="connsiteY5" fmla="*/ 3208011 h 4172693"/>
                <a:gd name="connsiteX6" fmla="*/ 5107453 w 10105178"/>
                <a:gd name="connsiteY6" fmla="*/ 4172693 h 4172693"/>
                <a:gd name="connsiteX7" fmla="*/ 2817347 w 10105178"/>
                <a:gd name="connsiteY7" fmla="*/ 3208011 h 4172693"/>
                <a:gd name="connsiteX0" fmla="*/ 2817347 w 10105178"/>
                <a:gd name="connsiteY0" fmla="*/ 3208011 h 4172693"/>
                <a:gd name="connsiteX1" fmla="*/ 3608832 w 10105178"/>
                <a:gd name="connsiteY1" fmla="*/ 3183627 h 4172693"/>
                <a:gd name="connsiteX2" fmla="*/ 0 w 10105178"/>
                <a:gd name="connsiteY2" fmla="*/ 0 h 4172693"/>
                <a:gd name="connsiteX3" fmla="*/ 10105178 w 10105178"/>
                <a:gd name="connsiteY3" fmla="*/ 12192 h 4172693"/>
                <a:gd name="connsiteX4" fmla="*/ 6252506 w 10105178"/>
                <a:gd name="connsiteY4" fmla="*/ 3208011 h 4172693"/>
                <a:gd name="connsiteX5" fmla="*/ 7397559 w 10105178"/>
                <a:gd name="connsiteY5" fmla="*/ 3208011 h 4172693"/>
                <a:gd name="connsiteX6" fmla="*/ 5107453 w 10105178"/>
                <a:gd name="connsiteY6" fmla="*/ 4172693 h 4172693"/>
                <a:gd name="connsiteX7" fmla="*/ 2817347 w 10105178"/>
                <a:gd name="connsiteY7" fmla="*/ 3208011 h 4172693"/>
                <a:gd name="connsiteX0" fmla="*/ 2817347 w 10105178"/>
                <a:gd name="connsiteY0" fmla="*/ 3208011 h 4172693"/>
                <a:gd name="connsiteX1" fmla="*/ 3608832 w 10105178"/>
                <a:gd name="connsiteY1" fmla="*/ 3183627 h 4172693"/>
                <a:gd name="connsiteX2" fmla="*/ 0 w 10105178"/>
                <a:gd name="connsiteY2" fmla="*/ 0 h 4172693"/>
                <a:gd name="connsiteX3" fmla="*/ 10105178 w 10105178"/>
                <a:gd name="connsiteY3" fmla="*/ 12192 h 4172693"/>
                <a:gd name="connsiteX4" fmla="*/ 6252506 w 10105178"/>
                <a:gd name="connsiteY4" fmla="*/ 3208011 h 4172693"/>
                <a:gd name="connsiteX5" fmla="*/ 7397559 w 10105178"/>
                <a:gd name="connsiteY5" fmla="*/ 3208011 h 4172693"/>
                <a:gd name="connsiteX6" fmla="*/ 5107453 w 10105178"/>
                <a:gd name="connsiteY6" fmla="*/ 4172693 h 4172693"/>
                <a:gd name="connsiteX7" fmla="*/ 2817347 w 10105178"/>
                <a:gd name="connsiteY7" fmla="*/ 3208011 h 4172693"/>
                <a:gd name="connsiteX0" fmla="*/ 4060931 w 11348762"/>
                <a:gd name="connsiteY0" fmla="*/ 3305547 h 4270229"/>
                <a:gd name="connsiteX1" fmla="*/ 4852416 w 11348762"/>
                <a:gd name="connsiteY1" fmla="*/ 3281163 h 4270229"/>
                <a:gd name="connsiteX2" fmla="*/ 0 w 11348762"/>
                <a:gd name="connsiteY2" fmla="*/ 0 h 4270229"/>
                <a:gd name="connsiteX3" fmla="*/ 11348762 w 11348762"/>
                <a:gd name="connsiteY3" fmla="*/ 109728 h 4270229"/>
                <a:gd name="connsiteX4" fmla="*/ 7496090 w 11348762"/>
                <a:gd name="connsiteY4" fmla="*/ 3305547 h 4270229"/>
                <a:gd name="connsiteX5" fmla="*/ 8641143 w 11348762"/>
                <a:gd name="connsiteY5" fmla="*/ 3305547 h 4270229"/>
                <a:gd name="connsiteX6" fmla="*/ 6351037 w 11348762"/>
                <a:gd name="connsiteY6" fmla="*/ 4270229 h 4270229"/>
                <a:gd name="connsiteX7" fmla="*/ 4060931 w 11348762"/>
                <a:gd name="connsiteY7" fmla="*/ 3305547 h 4270229"/>
                <a:gd name="connsiteX0" fmla="*/ 4060931 w 11348762"/>
                <a:gd name="connsiteY0" fmla="*/ 3305547 h 4270229"/>
                <a:gd name="connsiteX1" fmla="*/ 4852416 w 11348762"/>
                <a:gd name="connsiteY1" fmla="*/ 3281163 h 4270229"/>
                <a:gd name="connsiteX2" fmla="*/ 0 w 11348762"/>
                <a:gd name="connsiteY2" fmla="*/ 0 h 4270229"/>
                <a:gd name="connsiteX3" fmla="*/ 11348762 w 11348762"/>
                <a:gd name="connsiteY3" fmla="*/ 109728 h 4270229"/>
                <a:gd name="connsiteX4" fmla="*/ 7496090 w 11348762"/>
                <a:gd name="connsiteY4" fmla="*/ 3305547 h 4270229"/>
                <a:gd name="connsiteX5" fmla="*/ 8641143 w 11348762"/>
                <a:gd name="connsiteY5" fmla="*/ 3305547 h 4270229"/>
                <a:gd name="connsiteX6" fmla="*/ 6351037 w 11348762"/>
                <a:gd name="connsiteY6" fmla="*/ 4270229 h 4270229"/>
                <a:gd name="connsiteX7" fmla="*/ 4060931 w 11348762"/>
                <a:gd name="connsiteY7" fmla="*/ 3305547 h 4270229"/>
                <a:gd name="connsiteX0" fmla="*/ 4060931 w 11348762"/>
                <a:gd name="connsiteY0" fmla="*/ 3305547 h 4270229"/>
                <a:gd name="connsiteX1" fmla="*/ 4852416 w 11348762"/>
                <a:gd name="connsiteY1" fmla="*/ 3281163 h 4270229"/>
                <a:gd name="connsiteX2" fmla="*/ 0 w 11348762"/>
                <a:gd name="connsiteY2" fmla="*/ 0 h 4270229"/>
                <a:gd name="connsiteX3" fmla="*/ 11348762 w 11348762"/>
                <a:gd name="connsiteY3" fmla="*/ 109728 h 4270229"/>
                <a:gd name="connsiteX4" fmla="*/ 7496090 w 11348762"/>
                <a:gd name="connsiteY4" fmla="*/ 3305547 h 4270229"/>
                <a:gd name="connsiteX5" fmla="*/ 8641143 w 11348762"/>
                <a:gd name="connsiteY5" fmla="*/ 3305547 h 4270229"/>
                <a:gd name="connsiteX6" fmla="*/ 6351037 w 11348762"/>
                <a:gd name="connsiteY6" fmla="*/ 4270229 h 4270229"/>
                <a:gd name="connsiteX7" fmla="*/ 4060931 w 11348762"/>
                <a:gd name="connsiteY7" fmla="*/ 3305547 h 4270229"/>
                <a:gd name="connsiteX0" fmla="*/ 4060931 w 12653306"/>
                <a:gd name="connsiteY0" fmla="*/ 3305547 h 4270229"/>
                <a:gd name="connsiteX1" fmla="*/ 4852416 w 12653306"/>
                <a:gd name="connsiteY1" fmla="*/ 3281163 h 4270229"/>
                <a:gd name="connsiteX2" fmla="*/ 0 w 12653306"/>
                <a:gd name="connsiteY2" fmla="*/ 0 h 4270229"/>
                <a:gd name="connsiteX3" fmla="*/ 12653306 w 12653306"/>
                <a:gd name="connsiteY3" fmla="*/ 109728 h 4270229"/>
                <a:gd name="connsiteX4" fmla="*/ 7496090 w 12653306"/>
                <a:gd name="connsiteY4" fmla="*/ 3305547 h 4270229"/>
                <a:gd name="connsiteX5" fmla="*/ 8641143 w 12653306"/>
                <a:gd name="connsiteY5" fmla="*/ 3305547 h 4270229"/>
                <a:gd name="connsiteX6" fmla="*/ 6351037 w 12653306"/>
                <a:gd name="connsiteY6" fmla="*/ 4270229 h 4270229"/>
                <a:gd name="connsiteX7" fmla="*/ 4060931 w 12653306"/>
                <a:gd name="connsiteY7" fmla="*/ 3305547 h 4270229"/>
                <a:gd name="connsiteX0" fmla="*/ 4060931 w 12653306"/>
                <a:gd name="connsiteY0" fmla="*/ 3305547 h 4270229"/>
                <a:gd name="connsiteX1" fmla="*/ 4852416 w 12653306"/>
                <a:gd name="connsiteY1" fmla="*/ 3281163 h 4270229"/>
                <a:gd name="connsiteX2" fmla="*/ 0 w 12653306"/>
                <a:gd name="connsiteY2" fmla="*/ 0 h 4270229"/>
                <a:gd name="connsiteX3" fmla="*/ 12653306 w 12653306"/>
                <a:gd name="connsiteY3" fmla="*/ 109728 h 4270229"/>
                <a:gd name="connsiteX4" fmla="*/ 7496090 w 12653306"/>
                <a:gd name="connsiteY4" fmla="*/ 3305547 h 4270229"/>
                <a:gd name="connsiteX5" fmla="*/ 8641143 w 12653306"/>
                <a:gd name="connsiteY5" fmla="*/ 3305547 h 4270229"/>
                <a:gd name="connsiteX6" fmla="*/ 6351037 w 12653306"/>
                <a:gd name="connsiteY6" fmla="*/ 4270229 h 4270229"/>
                <a:gd name="connsiteX7" fmla="*/ 4060931 w 12653306"/>
                <a:gd name="connsiteY7" fmla="*/ 3305547 h 4270229"/>
                <a:gd name="connsiteX0" fmla="*/ 4060931 w 12653306"/>
                <a:gd name="connsiteY0" fmla="*/ 3305547 h 4270229"/>
                <a:gd name="connsiteX1" fmla="*/ 4852416 w 12653306"/>
                <a:gd name="connsiteY1" fmla="*/ 3281163 h 4270229"/>
                <a:gd name="connsiteX2" fmla="*/ 0 w 12653306"/>
                <a:gd name="connsiteY2" fmla="*/ 0 h 4270229"/>
                <a:gd name="connsiteX3" fmla="*/ 12653306 w 12653306"/>
                <a:gd name="connsiteY3" fmla="*/ 109728 h 4270229"/>
                <a:gd name="connsiteX4" fmla="*/ 7764314 w 12653306"/>
                <a:gd name="connsiteY4" fmla="*/ 3293355 h 4270229"/>
                <a:gd name="connsiteX5" fmla="*/ 8641143 w 12653306"/>
                <a:gd name="connsiteY5" fmla="*/ 3305547 h 4270229"/>
                <a:gd name="connsiteX6" fmla="*/ 6351037 w 12653306"/>
                <a:gd name="connsiteY6" fmla="*/ 4270229 h 4270229"/>
                <a:gd name="connsiteX7" fmla="*/ 4060931 w 12653306"/>
                <a:gd name="connsiteY7" fmla="*/ 3305547 h 4270229"/>
                <a:gd name="connsiteX0" fmla="*/ 4060931 w 12653306"/>
                <a:gd name="connsiteY0" fmla="*/ 3305547 h 4270229"/>
                <a:gd name="connsiteX1" fmla="*/ 4852416 w 12653306"/>
                <a:gd name="connsiteY1" fmla="*/ 3281163 h 4270229"/>
                <a:gd name="connsiteX2" fmla="*/ 0 w 12653306"/>
                <a:gd name="connsiteY2" fmla="*/ 0 h 4270229"/>
                <a:gd name="connsiteX3" fmla="*/ 12653306 w 12653306"/>
                <a:gd name="connsiteY3" fmla="*/ 109728 h 4270229"/>
                <a:gd name="connsiteX4" fmla="*/ 7764314 w 12653306"/>
                <a:gd name="connsiteY4" fmla="*/ 3293355 h 4270229"/>
                <a:gd name="connsiteX5" fmla="*/ 8641143 w 12653306"/>
                <a:gd name="connsiteY5" fmla="*/ 3305547 h 4270229"/>
                <a:gd name="connsiteX6" fmla="*/ 6351037 w 12653306"/>
                <a:gd name="connsiteY6" fmla="*/ 4270229 h 4270229"/>
                <a:gd name="connsiteX7" fmla="*/ 4060931 w 12653306"/>
                <a:gd name="connsiteY7" fmla="*/ 3305547 h 427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53306" h="4270229">
                  <a:moveTo>
                    <a:pt x="4060931" y="3305547"/>
                  </a:moveTo>
                  <a:lnTo>
                    <a:pt x="4852416" y="3281163"/>
                  </a:lnTo>
                  <a:cubicBezTo>
                    <a:pt x="3580384" y="1626610"/>
                    <a:pt x="2125472" y="654809"/>
                    <a:pt x="0" y="0"/>
                  </a:cubicBezTo>
                  <a:lnTo>
                    <a:pt x="12653306" y="109728"/>
                  </a:lnTo>
                  <a:cubicBezTo>
                    <a:pt x="10958618" y="638553"/>
                    <a:pt x="8922554" y="1801362"/>
                    <a:pt x="7764314" y="3293355"/>
                  </a:cubicBezTo>
                  <a:lnTo>
                    <a:pt x="8641143" y="3305547"/>
                  </a:lnTo>
                  <a:lnTo>
                    <a:pt x="6351037" y="4270229"/>
                  </a:lnTo>
                  <a:lnTo>
                    <a:pt x="4060931" y="33055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81" name="타원 380"/>
            <p:cNvSpPr/>
            <p:nvPr/>
          </p:nvSpPr>
          <p:spPr>
            <a:xfrm>
              <a:off x="4064173" y="3540172"/>
              <a:ext cx="981818" cy="2585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0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의견 수렴</a:t>
              </a:r>
              <a:endParaRPr lang="ko-KR" altLang="en-US" sz="2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8" name="그룹 87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9" name="직사각형 88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교원능력개발평가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왜 해야 </a:t>
              </a:r>
              <a:r>
                <a:rPr lang="ko-KR" altLang="en-US" sz="30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하나요</a:t>
              </a:r>
              <a:r>
                <a:rPr lang="en-US" altLang="ko-KR" sz="30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en-US" altLang="ko-KR" sz="30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92" name="그룹 91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3" name="직사각형 92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직사각형 93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슬라이드 번호 개체 틀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2" name="타원 161"/>
          <p:cNvSpPr/>
          <p:nvPr/>
        </p:nvSpPr>
        <p:spPr>
          <a:xfrm>
            <a:off x="-1484824" y="4247459"/>
            <a:ext cx="670595" cy="37853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20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E7E6E6">
                  <a:lumMod val="25000"/>
                </a:srgbClr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1066" name="타원 1065"/>
          <p:cNvSpPr/>
          <p:nvPr/>
        </p:nvSpPr>
        <p:spPr>
          <a:xfrm>
            <a:off x="-1409534" y="4828270"/>
            <a:ext cx="670595" cy="37853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20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E7E6E6">
                  <a:lumMod val="25000"/>
                </a:srgbClr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383" name="자유형 382"/>
          <p:cNvSpPr/>
          <p:nvPr/>
        </p:nvSpPr>
        <p:spPr>
          <a:xfrm>
            <a:off x="1482982" y="4842989"/>
            <a:ext cx="6175118" cy="1428332"/>
          </a:xfrm>
          <a:custGeom>
            <a:avLst/>
            <a:gdLst>
              <a:gd name="connsiteX0" fmla="*/ 2885818 w 6175118"/>
              <a:gd name="connsiteY0" fmla="*/ 0 h 1428332"/>
              <a:gd name="connsiteX1" fmla="*/ 2885818 w 6175118"/>
              <a:gd name="connsiteY1" fmla="*/ 215791 h 1428332"/>
              <a:gd name="connsiteX2" fmla="*/ 2685425 w 6175118"/>
              <a:gd name="connsiteY2" fmla="*/ 220205 h 1428332"/>
              <a:gd name="connsiteX3" fmla="*/ 1092200 w 6175118"/>
              <a:gd name="connsiteY3" fmla="*/ 647285 h 1428332"/>
              <a:gd name="connsiteX4" fmla="*/ 3087559 w 6175118"/>
              <a:gd name="connsiteY4" fmla="*/ 1083222 h 1428332"/>
              <a:gd name="connsiteX5" fmla="*/ 5082918 w 6175118"/>
              <a:gd name="connsiteY5" fmla="*/ 647285 h 1428332"/>
              <a:gd name="connsiteX6" fmla="*/ 3489694 w 6175118"/>
              <a:gd name="connsiteY6" fmla="*/ 220205 h 1428332"/>
              <a:gd name="connsiteX7" fmla="*/ 3292218 w 6175118"/>
              <a:gd name="connsiteY7" fmla="*/ 215856 h 1428332"/>
              <a:gd name="connsiteX8" fmla="*/ 3292218 w 6175118"/>
              <a:gd name="connsiteY8" fmla="*/ 35 h 1428332"/>
              <a:gd name="connsiteX9" fmla="*/ 3403244 w 6175118"/>
              <a:gd name="connsiteY9" fmla="*/ 1334 h 1428332"/>
              <a:gd name="connsiteX10" fmla="*/ 6175118 w 6175118"/>
              <a:gd name="connsiteY10" fmla="*/ 712986 h 1428332"/>
              <a:gd name="connsiteX11" fmla="*/ 3087559 w 6175118"/>
              <a:gd name="connsiteY11" fmla="*/ 1428332 h 1428332"/>
              <a:gd name="connsiteX12" fmla="*/ 0 w 6175118"/>
              <a:gd name="connsiteY12" fmla="*/ 712986 h 1428332"/>
              <a:gd name="connsiteX13" fmla="*/ 2771874 w 6175118"/>
              <a:gd name="connsiteY13" fmla="*/ 1334 h 142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75118" h="1428332">
                <a:moveTo>
                  <a:pt x="2885818" y="0"/>
                </a:moveTo>
                <a:lnTo>
                  <a:pt x="2885818" y="215791"/>
                </a:lnTo>
                <a:lnTo>
                  <a:pt x="2685425" y="220205"/>
                </a:lnTo>
                <a:cubicBezTo>
                  <a:pt x="1776174" y="260855"/>
                  <a:pt x="1092200" y="436619"/>
                  <a:pt x="1092200" y="647285"/>
                </a:cubicBezTo>
                <a:cubicBezTo>
                  <a:pt x="1092200" y="888046"/>
                  <a:pt x="1985553" y="1083222"/>
                  <a:pt x="3087559" y="1083222"/>
                </a:cubicBezTo>
                <a:cubicBezTo>
                  <a:pt x="4189565" y="1083222"/>
                  <a:pt x="5082918" y="888046"/>
                  <a:pt x="5082918" y="647285"/>
                </a:cubicBezTo>
                <a:cubicBezTo>
                  <a:pt x="5082918" y="436619"/>
                  <a:pt x="4398945" y="260855"/>
                  <a:pt x="3489694" y="220205"/>
                </a:cubicBezTo>
                <a:lnTo>
                  <a:pt x="3292218" y="215856"/>
                </a:lnTo>
                <a:lnTo>
                  <a:pt x="3292218" y="35"/>
                </a:lnTo>
                <a:lnTo>
                  <a:pt x="3403244" y="1334"/>
                </a:lnTo>
                <a:cubicBezTo>
                  <a:pt x="4960165" y="37966"/>
                  <a:pt x="6175118" y="342603"/>
                  <a:pt x="6175118" y="712986"/>
                </a:cubicBezTo>
                <a:cubicBezTo>
                  <a:pt x="6175118" y="1108061"/>
                  <a:pt x="4792771" y="1428332"/>
                  <a:pt x="3087559" y="1428332"/>
                </a:cubicBezTo>
                <a:cubicBezTo>
                  <a:pt x="1382347" y="1428332"/>
                  <a:pt x="0" y="1108061"/>
                  <a:pt x="0" y="712986"/>
                </a:cubicBezTo>
                <a:cubicBezTo>
                  <a:pt x="0" y="342603"/>
                  <a:pt x="1214954" y="37966"/>
                  <a:pt x="2771874" y="133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5873" y="4090684"/>
            <a:ext cx="2365128" cy="2251289"/>
            <a:chOff x="843002" y="3664686"/>
            <a:chExt cx="2365128" cy="2251289"/>
          </a:xfrm>
        </p:grpSpPr>
        <p:sp>
          <p:nvSpPr>
            <p:cNvPr id="386" name="타원 385"/>
            <p:cNvSpPr/>
            <p:nvPr/>
          </p:nvSpPr>
          <p:spPr>
            <a:xfrm>
              <a:off x="1602133" y="5586160"/>
              <a:ext cx="892562" cy="12325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 spc="-20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843002" y="3664686"/>
              <a:ext cx="2365128" cy="2251289"/>
              <a:chOff x="832537" y="3481011"/>
              <a:chExt cx="2365128" cy="2251289"/>
            </a:xfrm>
          </p:grpSpPr>
          <p:sp>
            <p:nvSpPr>
              <p:cNvPr id="2" name="타원 1"/>
              <p:cNvSpPr/>
              <p:nvPr/>
            </p:nvSpPr>
            <p:spPr>
              <a:xfrm>
                <a:off x="832537" y="3481011"/>
                <a:ext cx="2365128" cy="2251289"/>
              </a:xfrm>
              <a:prstGeom prst="ellipse">
                <a:avLst/>
              </a:prstGeom>
              <a:solidFill>
                <a:schemeClr val="bg1"/>
              </a:solidFill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타원 159"/>
              <p:cNvSpPr/>
              <p:nvPr/>
            </p:nvSpPr>
            <p:spPr>
              <a:xfrm>
                <a:off x="1641018" y="4383665"/>
                <a:ext cx="670595" cy="4195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20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E7E6E6">
                        <a:lumMod val="25000"/>
                      </a:srgbClr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학생</a:t>
                </a:r>
              </a:p>
            </p:txBody>
          </p:sp>
        </p:grpSp>
        <p:grpSp>
          <p:nvGrpSpPr>
            <p:cNvPr id="99" name="Group 4"/>
            <p:cNvGrpSpPr>
              <a:grpSpLocks noChangeAspect="1"/>
            </p:cNvGrpSpPr>
            <p:nvPr/>
          </p:nvGrpSpPr>
          <p:grpSpPr bwMode="auto">
            <a:xfrm>
              <a:off x="1877142" y="4995070"/>
              <a:ext cx="277314" cy="650334"/>
              <a:chOff x="3296" y="3004"/>
              <a:chExt cx="164" cy="347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100" name="Freeform 6"/>
              <p:cNvSpPr>
                <a:spLocks/>
              </p:cNvSpPr>
              <p:nvPr/>
            </p:nvSpPr>
            <p:spPr bwMode="auto">
              <a:xfrm>
                <a:off x="3308" y="3078"/>
                <a:ext cx="111" cy="273"/>
              </a:xfrm>
              <a:custGeom>
                <a:avLst/>
                <a:gdLst>
                  <a:gd name="T0" fmla="*/ 145 w 223"/>
                  <a:gd name="T1" fmla="*/ 246 h 545"/>
                  <a:gd name="T2" fmla="*/ 149 w 223"/>
                  <a:gd name="T3" fmla="*/ 253 h 545"/>
                  <a:gd name="T4" fmla="*/ 151 w 223"/>
                  <a:gd name="T5" fmla="*/ 506 h 545"/>
                  <a:gd name="T6" fmla="*/ 154 w 223"/>
                  <a:gd name="T7" fmla="*/ 525 h 545"/>
                  <a:gd name="T8" fmla="*/ 174 w 223"/>
                  <a:gd name="T9" fmla="*/ 543 h 545"/>
                  <a:gd name="T10" fmla="*/ 201 w 223"/>
                  <a:gd name="T11" fmla="*/ 541 h 545"/>
                  <a:gd name="T12" fmla="*/ 219 w 223"/>
                  <a:gd name="T13" fmla="*/ 527 h 545"/>
                  <a:gd name="T14" fmla="*/ 223 w 223"/>
                  <a:gd name="T15" fmla="*/ 504 h 545"/>
                  <a:gd name="T16" fmla="*/ 223 w 223"/>
                  <a:gd name="T17" fmla="*/ 194 h 545"/>
                  <a:gd name="T18" fmla="*/ 221 w 223"/>
                  <a:gd name="T19" fmla="*/ 183 h 545"/>
                  <a:gd name="T20" fmla="*/ 214 w 223"/>
                  <a:gd name="T21" fmla="*/ 177 h 545"/>
                  <a:gd name="T22" fmla="*/ 174 w 223"/>
                  <a:gd name="T23" fmla="*/ 142 h 545"/>
                  <a:gd name="T24" fmla="*/ 165 w 223"/>
                  <a:gd name="T25" fmla="*/ 120 h 545"/>
                  <a:gd name="T26" fmla="*/ 154 w 223"/>
                  <a:gd name="T27" fmla="*/ 106 h 545"/>
                  <a:gd name="T28" fmla="*/ 158 w 223"/>
                  <a:gd name="T29" fmla="*/ 75 h 545"/>
                  <a:gd name="T30" fmla="*/ 162 w 223"/>
                  <a:gd name="T31" fmla="*/ 70 h 545"/>
                  <a:gd name="T32" fmla="*/ 81 w 223"/>
                  <a:gd name="T33" fmla="*/ 0 h 545"/>
                  <a:gd name="T34" fmla="*/ 59 w 223"/>
                  <a:gd name="T35" fmla="*/ 7 h 545"/>
                  <a:gd name="T36" fmla="*/ 34 w 223"/>
                  <a:gd name="T37" fmla="*/ 25 h 545"/>
                  <a:gd name="T38" fmla="*/ 9 w 223"/>
                  <a:gd name="T39" fmla="*/ 61 h 545"/>
                  <a:gd name="T40" fmla="*/ 0 w 223"/>
                  <a:gd name="T41" fmla="*/ 104 h 545"/>
                  <a:gd name="T42" fmla="*/ 6 w 223"/>
                  <a:gd name="T43" fmla="*/ 129 h 545"/>
                  <a:gd name="T44" fmla="*/ 29 w 223"/>
                  <a:gd name="T45" fmla="*/ 158 h 545"/>
                  <a:gd name="T46" fmla="*/ 70 w 223"/>
                  <a:gd name="T47" fmla="*/ 172 h 545"/>
                  <a:gd name="T48" fmla="*/ 106 w 223"/>
                  <a:gd name="T49" fmla="*/ 172 h 545"/>
                  <a:gd name="T50" fmla="*/ 122 w 223"/>
                  <a:gd name="T51" fmla="*/ 165 h 545"/>
                  <a:gd name="T52" fmla="*/ 129 w 223"/>
                  <a:gd name="T53" fmla="*/ 147 h 545"/>
                  <a:gd name="T54" fmla="*/ 115 w 223"/>
                  <a:gd name="T55" fmla="*/ 127 h 545"/>
                  <a:gd name="T56" fmla="*/ 86 w 223"/>
                  <a:gd name="T57" fmla="*/ 125 h 545"/>
                  <a:gd name="T58" fmla="*/ 58 w 223"/>
                  <a:gd name="T59" fmla="*/ 120 h 545"/>
                  <a:gd name="T60" fmla="*/ 49 w 223"/>
                  <a:gd name="T61" fmla="*/ 109 h 545"/>
                  <a:gd name="T62" fmla="*/ 49 w 223"/>
                  <a:gd name="T63" fmla="*/ 91 h 545"/>
                  <a:gd name="T64" fmla="*/ 70 w 223"/>
                  <a:gd name="T65" fmla="*/ 52 h 545"/>
                  <a:gd name="T66" fmla="*/ 83 w 223"/>
                  <a:gd name="T67" fmla="*/ 66 h 545"/>
                  <a:gd name="T68" fmla="*/ 140 w 223"/>
                  <a:gd name="T69" fmla="*/ 104 h 545"/>
                  <a:gd name="T70" fmla="*/ 131 w 223"/>
                  <a:gd name="T71" fmla="*/ 118 h 545"/>
                  <a:gd name="T72" fmla="*/ 131 w 223"/>
                  <a:gd name="T73" fmla="*/ 138 h 545"/>
                  <a:gd name="T74" fmla="*/ 135 w 223"/>
                  <a:gd name="T75" fmla="*/ 150 h 545"/>
                  <a:gd name="T76" fmla="*/ 126 w 223"/>
                  <a:gd name="T77" fmla="*/ 168 h 545"/>
                  <a:gd name="T78" fmla="*/ 106 w 223"/>
                  <a:gd name="T79" fmla="*/ 177 h 545"/>
                  <a:gd name="T80" fmla="*/ 94 w 223"/>
                  <a:gd name="T81" fmla="*/ 181 h 545"/>
                  <a:gd name="T82" fmla="*/ 85 w 223"/>
                  <a:gd name="T83" fmla="*/ 190 h 545"/>
                  <a:gd name="T84" fmla="*/ 65 w 223"/>
                  <a:gd name="T85" fmla="*/ 242 h 545"/>
                  <a:gd name="T86" fmla="*/ 65 w 223"/>
                  <a:gd name="T87" fmla="*/ 380 h 545"/>
                  <a:gd name="T88" fmla="*/ 65 w 223"/>
                  <a:gd name="T89" fmla="*/ 513 h 545"/>
                  <a:gd name="T90" fmla="*/ 72 w 223"/>
                  <a:gd name="T91" fmla="*/ 531 h 545"/>
                  <a:gd name="T92" fmla="*/ 95 w 223"/>
                  <a:gd name="T93" fmla="*/ 545 h 545"/>
                  <a:gd name="T94" fmla="*/ 120 w 223"/>
                  <a:gd name="T95" fmla="*/ 540 h 545"/>
                  <a:gd name="T96" fmla="*/ 137 w 223"/>
                  <a:gd name="T97" fmla="*/ 509 h 545"/>
                  <a:gd name="T98" fmla="*/ 137 w 223"/>
                  <a:gd name="T99" fmla="*/ 385 h 545"/>
                  <a:gd name="T100" fmla="*/ 137 w 223"/>
                  <a:gd name="T101" fmla="*/ 247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3" h="545">
                    <a:moveTo>
                      <a:pt x="137" y="247"/>
                    </a:moveTo>
                    <a:lnTo>
                      <a:pt x="137" y="247"/>
                    </a:lnTo>
                    <a:lnTo>
                      <a:pt x="145" y="246"/>
                    </a:lnTo>
                    <a:lnTo>
                      <a:pt x="147" y="247"/>
                    </a:lnTo>
                    <a:lnTo>
                      <a:pt x="149" y="247"/>
                    </a:lnTo>
                    <a:lnTo>
                      <a:pt x="149" y="253"/>
                    </a:lnTo>
                    <a:lnTo>
                      <a:pt x="151" y="258"/>
                    </a:lnTo>
                    <a:lnTo>
                      <a:pt x="151" y="258"/>
                    </a:lnTo>
                    <a:lnTo>
                      <a:pt x="151" y="506"/>
                    </a:lnTo>
                    <a:lnTo>
                      <a:pt x="151" y="506"/>
                    </a:lnTo>
                    <a:lnTo>
                      <a:pt x="151" y="516"/>
                    </a:lnTo>
                    <a:lnTo>
                      <a:pt x="154" y="525"/>
                    </a:lnTo>
                    <a:lnTo>
                      <a:pt x="160" y="534"/>
                    </a:lnTo>
                    <a:lnTo>
                      <a:pt x="167" y="540"/>
                    </a:lnTo>
                    <a:lnTo>
                      <a:pt x="174" y="543"/>
                    </a:lnTo>
                    <a:lnTo>
                      <a:pt x="183" y="545"/>
                    </a:lnTo>
                    <a:lnTo>
                      <a:pt x="192" y="545"/>
                    </a:lnTo>
                    <a:lnTo>
                      <a:pt x="201" y="541"/>
                    </a:lnTo>
                    <a:lnTo>
                      <a:pt x="201" y="541"/>
                    </a:lnTo>
                    <a:lnTo>
                      <a:pt x="212" y="534"/>
                    </a:lnTo>
                    <a:lnTo>
                      <a:pt x="219" y="527"/>
                    </a:lnTo>
                    <a:lnTo>
                      <a:pt x="223" y="516"/>
                    </a:lnTo>
                    <a:lnTo>
                      <a:pt x="223" y="504"/>
                    </a:lnTo>
                    <a:lnTo>
                      <a:pt x="223" y="504"/>
                    </a:lnTo>
                    <a:lnTo>
                      <a:pt x="223" y="380"/>
                    </a:lnTo>
                    <a:lnTo>
                      <a:pt x="223" y="380"/>
                    </a:lnTo>
                    <a:lnTo>
                      <a:pt x="223" y="194"/>
                    </a:lnTo>
                    <a:lnTo>
                      <a:pt x="223" y="194"/>
                    </a:lnTo>
                    <a:lnTo>
                      <a:pt x="223" y="188"/>
                    </a:lnTo>
                    <a:lnTo>
                      <a:pt x="221" y="183"/>
                    </a:lnTo>
                    <a:lnTo>
                      <a:pt x="219" y="179"/>
                    </a:lnTo>
                    <a:lnTo>
                      <a:pt x="214" y="177"/>
                    </a:lnTo>
                    <a:lnTo>
                      <a:pt x="214" y="177"/>
                    </a:lnTo>
                    <a:lnTo>
                      <a:pt x="197" y="168"/>
                    </a:lnTo>
                    <a:lnTo>
                      <a:pt x="185" y="156"/>
                    </a:lnTo>
                    <a:lnTo>
                      <a:pt x="174" y="142"/>
                    </a:lnTo>
                    <a:lnTo>
                      <a:pt x="167" y="125"/>
                    </a:lnTo>
                    <a:lnTo>
                      <a:pt x="167" y="125"/>
                    </a:lnTo>
                    <a:lnTo>
                      <a:pt x="165" y="120"/>
                    </a:lnTo>
                    <a:lnTo>
                      <a:pt x="162" y="115"/>
                    </a:lnTo>
                    <a:lnTo>
                      <a:pt x="162" y="115"/>
                    </a:lnTo>
                    <a:lnTo>
                      <a:pt x="154" y="106"/>
                    </a:lnTo>
                    <a:lnTo>
                      <a:pt x="151" y="95"/>
                    </a:lnTo>
                    <a:lnTo>
                      <a:pt x="153" y="86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62" y="70"/>
                    </a:lnTo>
                    <a:lnTo>
                      <a:pt x="162" y="7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70" y="2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45" y="16"/>
                    </a:lnTo>
                    <a:lnTo>
                      <a:pt x="34" y="25"/>
                    </a:lnTo>
                    <a:lnTo>
                      <a:pt x="24" y="36"/>
                    </a:lnTo>
                    <a:lnTo>
                      <a:pt x="16" y="48"/>
                    </a:lnTo>
                    <a:lnTo>
                      <a:pt x="9" y="61"/>
                    </a:lnTo>
                    <a:lnTo>
                      <a:pt x="6" y="73"/>
                    </a:lnTo>
                    <a:lnTo>
                      <a:pt x="2" y="88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2" y="118"/>
                    </a:lnTo>
                    <a:lnTo>
                      <a:pt x="6" y="129"/>
                    </a:lnTo>
                    <a:lnTo>
                      <a:pt x="11" y="142"/>
                    </a:lnTo>
                    <a:lnTo>
                      <a:pt x="20" y="150"/>
                    </a:lnTo>
                    <a:lnTo>
                      <a:pt x="29" y="158"/>
                    </a:lnTo>
                    <a:lnTo>
                      <a:pt x="42" y="165"/>
                    </a:lnTo>
                    <a:lnTo>
                      <a:pt x="54" y="168"/>
                    </a:lnTo>
                    <a:lnTo>
                      <a:pt x="70" y="172"/>
                    </a:lnTo>
                    <a:lnTo>
                      <a:pt x="70" y="172"/>
                    </a:lnTo>
                    <a:lnTo>
                      <a:pt x="88" y="172"/>
                    </a:lnTo>
                    <a:lnTo>
                      <a:pt x="106" y="172"/>
                    </a:lnTo>
                    <a:lnTo>
                      <a:pt x="106" y="172"/>
                    </a:lnTo>
                    <a:lnTo>
                      <a:pt x="115" y="170"/>
                    </a:lnTo>
                    <a:lnTo>
                      <a:pt x="122" y="165"/>
                    </a:lnTo>
                    <a:lnTo>
                      <a:pt x="128" y="158"/>
                    </a:lnTo>
                    <a:lnTo>
                      <a:pt x="129" y="147"/>
                    </a:lnTo>
                    <a:lnTo>
                      <a:pt x="129" y="147"/>
                    </a:lnTo>
                    <a:lnTo>
                      <a:pt x="128" y="140"/>
                    </a:lnTo>
                    <a:lnTo>
                      <a:pt x="122" y="133"/>
                    </a:lnTo>
                    <a:lnTo>
                      <a:pt x="115" y="127"/>
                    </a:lnTo>
                    <a:lnTo>
                      <a:pt x="104" y="125"/>
                    </a:lnTo>
                    <a:lnTo>
                      <a:pt x="104" y="125"/>
                    </a:lnTo>
                    <a:lnTo>
                      <a:pt x="86" y="125"/>
                    </a:lnTo>
                    <a:lnTo>
                      <a:pt x="68" y="124"/>
                    </a:lnTo>
                    <a:lnTo>
                      <a:pt x="68" y="124"/>
                    </a:lnTo>
                    <a:lnTo>
                      <a:pt x="58" y="120"/>
                    </a:lnTo>
                    <a:lnTo>
                      <a:pt x="52" y="116"/>
                    </a:lnTo>
                    <a:lnTo>
                      <a:pt x="50" y="113"/>
                    </a:lnTo>
                    <a:lnTo>
                      <a:pt x="49" y="109"/>
                    </a:lnTo>
                    <a:lnTo>
                      <a:pt x="47" y="104"/>
                    </a:lnTo>
                    <a:lnTo>
                      <a:pt x="47" y="98"/>
                    </a:lnTo>
                    <a:lnTo>
                      <a:pt x="49" y="91"/>
                    </a:lnTo>
                    <a:lnTo>
                      <a:pt x="49" y="91"/>
                    </a:lnTo>
                    <a:lnTo>
                      <a:pt x="59" y="72"/>
                    </a:lnTo>
                    <a:lnTo>
                      <a:pt x="70" y="52"/>
                    </a:lnTo>
                    <a:lnTo>
                      <a:pt x="70" y="52"/>
                    </a:lnTo>
                    <a:lnTo>
                      <a:pt x="77" y="61"/>
                    </a:lnTo>
                    <a:lnTo>
                      <a:pt x="83" y="66"/>
                    </a:lnTo>
                    <a:lnTo>
                      <a:pt x="83" y="66"/>
                    </a:lnTo>
                    <a:lnTo>
                      <a:pt x="140" y="104"/>
                    </a:lnTo>
                    <a:lnTo>
                      <a:pt x="140" y="104"/>
                    </a:lnTo>
                    <a:lnTo>
                      <a:pt x="135" y="113"/>
                    </a:lnTo>
                    <a:lnTo>
                      <a:pt x="135" y="113"/>
                    </a:lnTo>
                    <a:lnTo>
                      <a:pt x="131" y="118"/>
                    </a:lnTo>
                    <a:lnTo>
                      <a:pt x="129" y="124"/>
                    </a:lnTo>
                    <a:lnTo>
                      <a:pt x="129" y="131"/>
                    </a:lnTo>
                    <a:lnTo>
                      <a:pt x="131" y="138"/>
                    </a:lnTo>
                    <a:lnTo>
                      <a:pt x="131" y="138"/>
                    </a:lnTo>
                    <a:lnTo>
                      <a:pt x="135" y="145"/>
                    </a:lnTo>
                    <a:lnTo>
                      <a:pt x="135" y="150"/>
                    </a:lnTo>
                    <a:lnTo>
                      <a:pt x="133" y="158"/>
                    </a:lnTo>
                    <a:lnTo>
                      <a:pt x="131" y="163"/>
                    </a:lnTo>
                    <a:lnTo>
                      <a:pt x="126" y="168"/>
                    </a:lnTo>
                    <a:lnTo>
                      <a:pt x="120" y="174"/>
                    </a:lnTo>
                    <a:lnTo>
                      <a:pt x="113" y="176"/>
                    </a:lnTo>
                    <a:lnTo>
                      <a:pt x="106" y="177"/>
                    </a:lnTo>
                    <a:lnTo>
                      <a:pt x="106" y="177"/>
                    </a:lnTo>
                    <a:lnTo>
                      <a:pt x="99" y="177"/>
                    </a:lnTo>
                    <a:lnTo>
                      <a:pt x="94" y="181"/>
                    </a:lnTo>
                    <a:lnTo>
                      <a:pt x="88" y="185"/>
                    </a:lnTo>
                    <a:lnTo>
                      <a:pt x="85" y="190"/>
                    </a:lnTo>
                    <a:lnTo>
                      <a:pt x="85" y="190"/>
                    </a:lnTo>
                    <a:lnTo>
                      <a:pt x="74" y="206"/>
                    </a:lnTo>
                    <a:lnTo>
                      <a:pt x="67" y="224"/>
                    </a:lnTo>
                    <a:lnTo>
                      <a:pt x="65" y="242"/>
                    </a:lnTo>
                    <a:lnTo>
                      <a:pt x="63" y="262"/>
                    </a:lnTo>
                    <a:lnTo>
                      <a:pt x="63" y="262"/>
                    </a:lnTo>
                    <a:lnTo>
                      <a:pt x="65" y="380"/>
                    </a:lnTo>
                    <a:lnTo>
                      <a:pt x="65" y="500"/>
                    </a:lnTo>
                    <a:lnTo>
                      <a:pt x="65" y="500"/>
                    </a:lnTo>
                    <a:lnTo>
                      <a:pt x="65" y="513"/>
                    </a:lnTo>
                    <a:lnTo>
                      <a:pt x="68" y="525"/>
                    </a:lnTo>
                    <a:lnTo>
                      <a:pt x="68" y="525"/>
                    </a:lnTo>
                    <a:lnTo>
                      <a:pt x="72" y="531"/>
                    </a:lnTo>
                    <a:lnTo>
                      <a:pt x="76" y="534"/>
                    </a:lnTo>
                    <a:lnTo>
                      <a:pt x="85" y="541"/>
                    </a:lnTo>
                    <a:lnTo>
                      <a:pt x="95" y="545"/>
                    </a:lnTo>
                    <a:lnTo>
                      <a:pt x="108" y="545"/>
                    </a:lnTo>
                    <a:lnTo>
                      <a:pt x="108" y="545"/>
                    </a:lnTo>
                    <a:lnTo>
                      <a:pt x="120" y="540"/>
                    </a:lnTo>
                    <a:lnTo>
                      <a:pt x="129" y="532"/>
                    </a:lnTo>
                    <a:lnTo>
                      <a:pt x="135" y="522"/>
                    </a:lnTo>
                    <a:lnTo>
                      <a:pt x="137" y="509"/>
                    </a:lnTo>
                    <a:lnTo>
                      <a:pt x="137" y="509"/>
                    </a:lnTo>
                    <a:lnTo>
                      <a:pt x="137" y="385"/>
                    </a:lnTo>
                    <a:lnTo>
                      <a:pt x="137" y="385"/>
                    </a:lnTo>
                    <a:lnTo>
                      <a:pt x="137" y="262"/>
                    </a:lnTo>
                    <a:lnTo>
                      <a:pt x="137" y="262"/>
                    </a:lnTo>
                    <a:lnTo>
                      <a:pt x="137" y="247"/>
                    </a:lnTo>
                    <a:lnTo>
                      <a:pt x="137" y="247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Freeform 7"/>
              <p:cNvSpPr>
                <a:spLocks/>
              </p:cNvSpPr>
              <p:nvPr/>
            </p:nvSpPr>
            <p:spPr bwMode="auto">
              <a:xfrm>
                <a:off x="3386" y="3079"/>
                <a:ext cx="63" cy="72"/>
              </a:xfrm>
              <a:custGeom>
                <a:avLst/>
                <a:gdLst>
                  <a:gd name="T0" fmla="*/ 27 w 127"/>
                  <a:gd name="T1" fmla="*/ 61 h 143"/>
                  <a:gd name="T2" fmla="*/ 27 w 127"/>
                  <a:gd name="T3" fmla="*/ 61 h 143"/>
                  <a:gd name="T4" fmla="*/ 65 w 127"/>
                  <a:gd name="T5" fmla="*/ 82 h 143"/>
                  <a:gd name="T6" fmla="*/ 65 w 127"/>
                  <a:gd name="T7" fmla="*/ 82 h 143"/>
                  <a:gd name="T8" fmla="*/ 67 w 127"/>
                  <a:gd name="T9" fmla="*/ 80 h 143"/>
                  <a:gd name="T10" fmla="*/ 67 w 127"/>
                  <a:gd name="T11" fmla="*/ 80 h 143"/>
                  <a:gd name="T12" fmla="*/ 58 w 127"/>
                  <a:gd name="T13" fmla="*/ 61 h 143"/>
                  <a:gd name="T14" fmla="*/ 58 w 127"/>
                  <a:gd name="T15" fmla="*/ 61 h 143"/>
                  <a:gd name="T16" fmla="*/ 61 w 127"/>
                  <a:gd name="T17" fmla="*/ 59 h 143"/>
                  <a:gd name="T18" fmla="*/ 61 w 127"/>
                  <a:gd name="T19" fmla="*/ 59 h 143"/>
                  <a:gd name="T20" fmla="*/ 79 w 127"/>
                  <a:gd name="T21" fmla="*/ 91 h 143"/>
                  <a:gd name="T22" fmla="*/ 79 w 127"/>
                  <a:gd name="T23" fmla="*/ 91 h 143"/>
                  <a:gd name="T24" fmla="*/ 77 w 127"/>
                  <a:gd name="T25" fmla="*/ 93 h 143"/>
                  <a:gd name="T26" fmla="*/ 77 w 127"/>
                  <a:gd name="T27" fmla="*/ 93 h 143"/>
                  <a:gd name="T28" fmla="*/ 59 w 127"/>
                  <a:gd name="T29" fmla="*/ 86 h 143"/>
                  <a:gd name="T30" fmla="*/ 59 w 127"/>
                  <a:gd name="T31" fmla="*/ 86 h 143"/>
                  <a:gd name="T32" fmla="*/ 34 w 127"/>
                  <a:gd name="T33" fmla="*/ 71 h 143"/>
                  <a:gd name="T34" fmla="*/ 34 w 127"/>
                  <a:gd name="T35" fmla="*/ 71 h 143"/>
                  <a:gd name="T36" fmla="*/ 27 w 127"/>
                  <a:gd name="T37" fmla="*/ 68 h 143"/>
                  <a:gd name="T38" fmla="*/ 20 w 127"/>
                  <a:gd name="T39" fmla="*/ 70 h 143"/>
                  <a:gd name="T40" fmla="*/ 11 w 127"/>
                  <a:gd name="T41" fmla="*/ 71 h 143"/>
                  <a:gd name="T42" fmla="*/ 6 w 127"/>
                  <a:gd name="T43" fmla="*/ 79 h 143"/>
                  <a:gd name="T44" fmla="*/ 6 w 127"/>
                  <a:gd name="T45" fmla="*/ 79 h 143"/>
                  <a:gd name="T46" fmla="*/ 2 w 127"/>
                  <a:gd name="T47" fmla="*/ 86 h 143"/>
                  <a:gd name="T48" fmla="*/ 0 w 127"/>
                  <a:gd name="T49" fmla="*/ 95 h 143"/>
                  <a:gd name="T50" fmla="*/ 2 w 127"/>
                  <a:gd name="T51" fmla="*/ 102 h 143"/>
                  <a:gd name="T52" fmla="*/ 7 w 127"/>
                  <a:gd name="T53" fmla="*/ 107 h 143"/>
                  <a:gd name="T54" fmla="*/ 7 w 127"/>
                  <a:gd name="T55" fmla="*/ 107 h 143"/>
                  <a:gd name="T56" fmla="*/ 25 w 127"/>
                  <a:gd name="T57" fmla="*/ 120 h 143"/>
                  <a:gd name="T58" fmla="*/ 43 w 127"/>
                  <a:gd name="T59" fmla="*/ 131 h 143"/>
                  <a:gd name="T60" fmla="*/ 63 w 127"/>
                  <a:gd name="T61" fmla="*/ 140 h 143"/>
                  <a:gd name="T62" fmla="*/ 72 w 127"/>
                  <a:gd name="T63" fmla="*/ 141 h 143"/>
                  <a:gd name="T64" fmla="*/ 84 w 127"/>
                  <a:gd name="T65" fmla="*/ 143 h 143"/>
                  <a:gd name="T66" fmla="*/ 84 w 127"/>
                  <a:gd name="T67" fmla="*/ 143 h 143"/>
                  <a:gd name="T68" fmla="*/ 92 w 127"/>
                  <a:gd name="T69" fmla="*/ 143 h 143"/>
                  <a:gd name="T70" fmla="*/ 101 w 127"/>
                  <a:gd name="T71" fmla="*/ 141 h 143"/>
                  <a:gd name="T72" fmla="*/ 108 w 127"/>
                  <a:gd name="T73" fmla="*/ 138 h 143"/>
                  <a:gd name="T74" fmla="*/ 113 w 127"/>
                  <a:gd name="T75" fmla="*/ 134 h 143"/>
                  <a:gd name="T76" fmla="*/ 119 w 127"/>
                  <a:gd name="T77" fmla="*/ 129 h 143"/>
                  <a:gd name="T78" fmla="*/ 122 w 127"/>
                  <a:gd name="T79" fmla="*/ 122 h 143"/>
                  <a:gd name="T80" fmla="*/ 126 w 127"/>
                  <a:gd name="T81" fmla="*/ 113 h 143"/>
                  <a:gd name="T82" fmla="*/ 127 w 127"/>
                  <a:gd name="T83" fmla="*/ 105 h 143"/>
                  <a:gd name="T84" fmla="*/ 127 w 127"/>
                  <a:gd name="T85" fmla="*/ 105 h 143"/>
                  <a:gd name="T86" fmla="*/ 126 w 127"/>
                  <a:gd name="T87" fmla="*/ 91 h 143"/>
                  <a:gd name="T88" fmla="*/ 122 w 127"/>
                  <a:gd name="T89" fmla="*/ 75 h 143"/>
                  <a:gd name="T90" fmla="*/ 117 w 127"/>
                  <a:gd name="T91" fmla="*/ 59 h 143"/>
                  <a:gd name="T92" fmla="*/ 108 w 127"/>
                  <a:gd name="T93" fmla="*/ 44 h 143"/>
                  <a:gd name="T94" fmla="*/ 99 w 127"/>
                  <a:gd name="T95" fmla="*/ 30 h 143"/>
                  <a:gd name="T96" fmla="*/ 86 w 127"/>
                  <a:gd name="T97" fmla="*/ 18 h 143"/>
                  <a:gd name="T98" fmla="*/ 76 w 127"/>
                  <a:gd name="T99" fmla="*/ 9 h 143"/>
                  <a:gd name="T100" fmla="*/ 63 w 127"/>
                  <a:gd name="T101" fmla="*/ 1 h 143"/>
                  <a:gd name="T102" fmla="*/ 63 w 127"/>
                  <a:gd name="T103" fmla="*/ 1 h 143"/>
                  <a:gd name="T104" fmla="*/ 56 w 127"/>
                  <a:gd name="T105" fmla="*/ 0 h 143"/>
                  <a:gd name="T106" fmla="*/ 50 w 127"/>
                  <a:gd name="T107" fmla="*/ 0 h 143"/>
                  <a:gd name="T108" fmla="*/ 45 w 127"/>
                  <a:gd name="T109" fmla="*/ 3 h 143"/>
                  <a:gd name="T110" fmla="*/ 43 w 127"/>
                  <a:gd name="T111" fmla="*/ 10 h 143"/>
                  <a:gd name="T112" fmla="*/ 43 w 127"/>
                  <a:gd name="T113" fmla="*/ 10 h 143"/>
                  <a:gd name="T114" fmla="*/ 27 w 127"/>
                  <a:gd name="T115" fmla="*/ 61 h 143"/>
                  <a:gd name="T116" fmla="*/ 27 w 127"/>
                  <a:gd name="T117" fmla="*/ 6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43">
                    <a:moveTo>
                      <a:pt x="27" y="61"/>
                    </a:moveTo>
                    <a:lnTo>
                      <a:pt x="27" y="61"/>
                    </a:lnTo>
                    <a:lnTo>
                      <a:pt x="65" y="82"/>
                    </a:lnTo>
                    <a:lnTo>
                      <a:pt x="65" y="82"/>
                    </a:lnTo>
                    <a:lnTo>
                      <a:pt x="67" y="80"/>
                    </a:lnTo>
                    <a:lnTo>
                      <a:pt x="67" y="80"/>
                    </a:lnTo>
                    <a:lnTo>
                      <a:pt x="58" y="61"/>
                    </a:lnTo>
                    <a:lnTo>
                      <a:pt x="58" y="61"/>
                    </a:lnTo>
                    <a:lnTo>
                      <a:pt x="61" y="59"/>
                    </a:lnTo>
                    <a:lnTo>
                      <a:pt x="61" y="59"/>
                    </a:lnTo>
                    <a:lnTo>
                      <a:pt x="79" y="91"/>
                    </a:lnTo>
                    <a:lnTo>
                      <a:pt x="79" y="91"/>
                    </a:lnTo>
                    <a:lnTo>
                      <a:pt x="77" y="93"/>
                    </a:lnTo>
                    <a:lnTo>
                      <a:pt x="77" y="93"/>
                    </a:lnTo>
                    <a:lnTo>
                      <a:pt x="59" y="86"/>
                    </a:lnTo>
                    <a:lnTo>
                      <a:pt x="59" y="86"/>
                    </a:lnTo>
                    <a:lnTo>
                      <a:pt x="34" y="71"/>
                    </a:lnTo>
                    <a:lnTo>
                      <a:pt x="34" y="71"/>
                    </a:lnTo>
                    <a:lnTo>
                      <a:pt x="27" y="68"/>
                    </a:lnTo>
                    <a:lnTo>
                      <a:pt x="20" y="70"/>
                    </a:lnTo>
                    <a:lnTo>
                      <a:pt x="11" y="71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2" y="86"/>
                    </a:lnTo>
                    <a:lnTo>
                      <a:pt x="0" y="95"/>
                    </a:lnTo>
                    <a:lnTo>
                      <a:pt x="2" y="102"/>
                    </a:lnTo>
                    <a:lnTo>
                      <a:pt x="7" y="107"/>
                    </a:lnTo>
                    <a:lnTo>
                      <a:pt x="7" y="107"/>
                    </a:lnTo>
                    <a:lnTo>
                      <a:pt x="25" y="120"/>
                    </a:lnTo>
                    <a:lnTo>
                      <a:pt x="43" y="131"/>
                    </a:lnTo>
                    <a:lnTo>
                      <a:pt x="63" y="140"/>
                    </a:lnTo>
                    <a:lnTo>
                      <a:pt x="72" y="141"/>
                    </a:lnTo>
                    <a:lnTo>
                      <a:pt x="84" y="143"/>
                    </a:lnTo>
                    <a:lnTo>
                      <a:pt x="84" y="143"/>
                    </a:lnTo>
                    <a:lnTo>
                      <a:pt x="92" y="143"/>
                    </a:lnTo>
                    <a:lnTo>
                      <a:pt x="101" y="141"/>
                    </a:lnTo>
                    <a:lnTo>
                      <a:pt x="108" y="138"/>
                    </a:lnTo>
                    <a:lnTo>
                      <a:pt x="113" y="134"/>
                    </a:lnTo>
                    <a:lnTo>
                      <a:pt x="119" y="129"/>
                    </a:lnTo>
                    <a:lnTo>
                      <a:pt x="122" y="122"/>
                    </a:lnTo>
                    <a:lnTo>
                      <a:pt x="126" y="113"/>
                    </a:lnTo>
                    <a:lnTo>
                      <a:pt x="127" y="105"/>
                    </a:lnTo>
                    <a:lnTo>
                      <a:pt x="127" y="105"/>
                    </a:lnTo>
                    <a:lnTo>
                      <a:pt x="126" y="91"/>
                    </a:lnTo>
                    <a:lnTo>
                      <a:pt x="122" y="75"/>
                    </a:lnTo>
                    <a:lnTo>
                      <a:pt x="117" y="59"/>
                    </a:lnTo>
                    <a:lnTo>
                      <a:pt x="108" y="44"/>
                    </a:lnTo>
                    <a:lnTo>
                      <a:pt x="99" y="30"/>
                    </a:lnTo>
                    <a:lnTo>
                      <a:pt x="86" y="18"/>
                    </a:lnTo>
                    <a:lnTo>
                      <a:pt x="76" y="9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56" y="0"/>
                    </a:lnTo>
                    <a:lnTo>
                      <a:pt x="50" y="0"/>
                    </a:lnTo>
                    <a:lnTo>
                      <a:pt x="45" y="3"/>
                    </a:lnTo>
                    <a:lnTo>
                      <a:pt x="43" y="10"/>
                    </a:lnTo>
                    <a:lnTo>
                      <a:pt x="43" y="10"/>
                    </a:lnTo>
                    <a:lnTo>
                      <a:pt x="27" y="61"/>
                    </a:lnTo>
                    <a:lnTo>
                      <a:pt x="27" y="61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3" name="Freeform 8"/>
              <p:cNvSpPr>
                <a:spLocks/>
              </p:cNvSpPr>
              <p:nvPr/>
            </p:nvSpPr>
            <p:spPr bwMode="auto">
              <a:xfrm>
                <a:off x="3422" y="3172"/>
                <a:ext cx="38" cy="37"/>
              </a:xfrm>
              <a:custGeom>
                <a:avLst/>
                <a:gdLst>
                  <a:gd name="T0" fmla="*/ 75 w 75"/>
                  <a:gd name="T1" fmla="*/ 8 h 76"/>
                  <a:gd name="T2" fmla="*/ 75 w 75"/>
                  <a:gd name="T3" fmla="*/ 8 h 76"/>
                  <a:gd name="T4" fmla="*/ 0 w 75"/>
                  <a:gd name="T5" fmla="*/ 0 h 76"/>
                  <a:gd name="T6" fmla="*/ 0 w 75"/>
                  <a:gd name="T7" fmla="*/ 0 h 76"/>
                  <a:gd name="T8" fmla="*/ 0 w 75"/>
                  <a:gd name="T9" fmla="*/ 76 h 76"/>
                  <a:gd name="T10" fmla="*/ 0 w 75"/>
                  <a:gd name="T11" fmla="*/ 76 h 76"/>
                  <a:gd name="T12" fmla="*/ 16 w 75"/>
                  <a:gd name="T13" fmla="*/ 74 h 76"/>
                  <a:gd name="T14" fmla="*/ 32 w 75"/>
                  <a:gd name="T15" fmla="*/ 70 h 76"/>
                  <a:gd name="T16" fmla="*/ 45 w 75"/>
                  <a:gd name="T17" fmla="*/ 65 h 76"/>
                  <a:gd name="T18" fmla="*/ 57 w 75"/>
                  <a:gd name="T19" fmla="*/ 56 h 76"/>
                  <a:gd name="T20" fmla="*/ 66 w 75"/>
                  <a:gd name="T21" fmla="*/ 45 h 76"/>
                  <a:gd name="T22" fmla="*/ 71 w 75"/>
                  <a:gd name="T23" fmla="*/ 33 h 76"/>
                  <a:gd name="T24" fmla="*/ 75 w 75"/>
                  <a:gd name="T25" fmla="*/ 20 h 76"/>
                  <a:gd name="T26" fmla="*/ 75 w 75"/>
                  <a:gd name="T27" fmla="*/ 8 h 76"/>
                  <a:gd name="T28" fmla="*/ 75 w 75"/>
                  <a:gd name="T29" fmla="*/ 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76">
                    <a:moveTo>
                      <a:pt x="75" y="8"/>
                    </a:moveTo>
                    <a:lnTo>
                      <a:pt x="75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6" y="74"/>
                    </a:lnTo>
                    <a:lnTo>
                      <a:pt x="32" y="70"/>
                    </a:lnTo>
                    <a:lnTo>
                      <a:pt x="45" y="65"/>
                    </a:lnTo>
                    <a:lnTo>
                      <a:pt x="57" y="56"/>
                    </a:lnTo>
                    <a:lnTo>
                      <a:pt x="66" y="45"/>
                    </a:lnTo>
                    <a:lnTo>
                      <a:pt x="71" y="33"/>
                    </a:lnTo>
                    <a:lnTo>
                      <a:pt x="75" y="20"/>
                    </a:lnTo>
                    <a:lnTo>
                      <a:pt x="75" y="8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4" name="Freeform 9"/>
              <p:cNvSpPr>
                <a:spLocks/>
              </p:cNvSpPr>
              <p:nvPr/>
            </p:nvSpPr>
            <p:spPr bwMode="auto">
              <a:xfrm>
                <a:off x="3296" y="3144"/>
                <a:ext cx="55" cy="44"/>
              </a:xfrm>
              <a:custGeom>
                <a:avLst/>
                <a:gdLst>
                  <a:gd name="T0" fmla="*/ 0 w 109"/>
                  <a:gd name="T1" fmla="*/ 34 h 88"/>
                  <a:gd name="T2" fmla="*/ 0 w 109"/>
                  <a:gd name="T3" fmla="*/ 34 h 88"/>
                  <a:gd name="T4" fmla="*/ 82 w 109"/>
                  <a:gd name="T5" fmla="*/ 88 h 88"/>
                  <a:gd name="T6" fmla="*/ 82 w 109"/>
                  <a:gd name="T7" fmla="*/ 88 h 88"/>
                  <a:gd name="T8" fmla="*/ 109 w 109"/>
                  <a:gd name="T9" fmla="*/ 48 h 88"/>
                  <a:gd name="T10" fmla="*/ 109 w 109"/>
                  <a:gd name="T11" fmla="*/ 48 h 88"/>
                  <a:gd name="T12" fmla="*/ 95 w 109"/>
                  <a:gd name="T13" fmla="*/ 46 h 88"/>
                  <a:gd name="T14" fmla="*/ 82 w 109"/>
                  <a:gd name="T15" fmla="*/ 45 h 88"/>
                  <a:gd name="T16" fmla="*/ 70 w 109"/>
                  <a:gd name="T17" fmla="*/ 41 h 88"/>
                  <a:gd name="T18" fmla="*/ 59 w 109"/>
                  <a:gd name="T19" fmla="*/ 36 h 88"/>
                  <a:gd name="T20" fmla="*/ 48 w 109"/>
                  <a:gd name="T21" fmla="*/ 30 h 88"/>
                  <a:gd name="T22" fmla="*/ 38 w 109"/>
                  <a:gd name="T23" fmla="*/ 21 h 88"/>
                  <a:gd name="T24" fmla="*/ 30 w 109"/>
                  <a:gd name="T25" fmla="*/ 12 h 88"/>
                  <a:gd name="T26" fmla="*/ 23 w 109"/>
                  <a:gd name="T27" fmla="*/ 0 h 88"/>
                  <a:gd name="T28" fmla="*/ 23 w 109"/>
                  <a:gd name="T29" fmla="*/ 0 h 88"/>
                  <a:gd name="T30" fmla="*/ 0 w 109"/>
                  <a:gd name="T31" fmla="*/ 34 h 88"/>
                  <a:gd name="T32" fmla="*/ 0 w 109"/>
                  <a:gd name="T33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" h="88">
                    <a:moveTo>
                      <a:pt x="0" y="34"/>
                    </a:moveTo>
                    <a:lnTo>
                      <a:pt x="0" y="34"/>
                    </a:lnTo>
                    <a:lnTo>
                      <a:pt x="82" y="88"/>
                    </a:lnTo>
                    <a:lnTo>
                      <a:pt x="82" y="88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95" y="46"/>
                    </a:lnTo>
                    <a:lnTo>
                      <a:pt x="82" y="45"/>
                    </a:lnTo>
                    <a:lnTo>
                      <a:pt x="70" y="41"/>
                    </a:lnTo>
                    <a:lnTo>
                      <a:pt x="59" y="36"/>
                    </a:lnTo>
                    <a:lnTo>
                      <a:pt x="48" y="30"/>
                    </a:lnTo>
                    <a:lnTo>
                      <a:pt x="38" y="21"/>
                    </a:lnTo>
                    <a:lnTo>
                      <a:pt x="30" y="1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5" name="Freeform 10"/>
              <p:cNvSpPr>
                <a:spLocks/>
              </p:cNvSpPr>
              <p:nvPr/>
            </p:nvSpPr>
            <p:spPr bwMode="auto">
              <a:xfrm>
                <a:off x="3334" y="3111"/>
                <a:ext cx="40" cy="27"/>
              </a:xfrm>
              <a:custGeom>
                <a:avLst/>
                <a:gdLst>
                  <a:gd name="T0" fmla="*/ 72 w 81"/>
                  <a:gd name="T1" fmla="*/ 56 h 56"/>
                  <a:gd name="T2" fmla="*/ 72 w 81"/>
                  <a:gd name="T3" fmla="*/ 56 h 56"/>
                  <a:gd name="T4" fmla="*/ 81 w 81"/>
                  <a:gd name="T5" fmla="*/ 42 h 56"/>
                  <a:gd name="T6" fmla="*/ 81 w 81"/>
                  <a:gd name="T7" fmla="*/ 42 h 56"/>
                  <a:gd name="T8" fmla="*/ 18 w 81"/>
                  <a:gd name="T9" fmla="*/ 0 h 56"/>
                  <a:gd name="T10" fmla="*/ 18 w 81"/>
                  <a:gd name="T11" fmla="*/ 0 h 56"/>
                  <a:gd name="T12" fmla="*/ 15 w 81"/>
                  <a:gd name="T13" fmla="*/ 6 h 56"/>
                  <a:gd name="T14" fmla="*/ 15 w 81"/>
                  <a:gd name="T15" fmla="*/ 6 h 56"/>
                  <a:gd name="T16" fmla="*/ 7 w 81"/>
                  <a:gd name="T17" fmla="*/ 15 h 56"/>
                  <a:gd name="T18" fmla="*/ 2 w 81"/>
                  <a:gd name="T19" fmla="*/ 24 h 56"/>
                  <a:gd name="T20" fmla="*/ 0 w 81"/>
                  <a:gd name="T21" fmla="*/ 34 h 56"/>
                  <a:gd name="T22" fmla="*/ 2 w 81"/>
                  <a:gd name="T23" fmla="*/ 40 h 56"/>
                  <a:gd name="T24" fmla="*/ 4 w 81"/>
                  <a:gd name="T25" fmla="*/ 45 h 56"/>
                  <a:gd name="T26" fmla="*/ 4 w 81"/>
                  <a:gd name="T27" fmla="*/ 45 h 56"/>
                  <a:gd name="T28" fmla="*/ 6 w 81"/>
                  <a:gd name="T29" fmla="*/ 49 h 56"/>
                  <a:gd name="T30" fmla="*/ 9 w 81"/>
                  <a:gd name="T31" fmla="*/ 52 h 56"/>
                  <a:gd name="T32" fmla="*/ 18 w 81"/>
                  <a:gd name="T33" fmla="*/ 56 h 56"/>
                  <a:gd name="T34" fmla="*/ 29 w 81"/>
                  <a:gd name="T35" fmla="*/ 56 h 56"/>
                  <a:gd name="T36" fmla="*/ 40 w 81"/>
                  <a:gd name="T37" fmla="*/ 56 h 56"/>
                  <a:gd name="T38" fmla="*/ 40 w 81"/>
                  <a:gd name="T39" fmla="*/ 56 h 56"/>
                  <a:gd name="T40" fmla="*/ 72 w 81"/>
                  <a:gd name="T41" fmla="*/ 56 h 56"/>
                  <a:gd name="T42" fmla="*/ 72 w 81"/>
                  <a:gd name="T4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56">
                    <a:moveTo>
                      <a:pt x="72" y="56"/>
                    </a:moveTo>
                    <a:lnTo>
                      <a:pt x="72" y="56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7" y="15"/>
                    </a:lnTo>
                    <a:lnTo>
                      <a:pt x="2" y="24"/>
                    </a:lnTo>
                    <a:lnTo>
                      <a:pt x="0" y="34"/>
                    </a:lnTo>
                    <a:lnTo>
                      <a:pt x="2" y="40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6" y="49"/>
                    </a:lnTo>
                    <a:lnTo>
                      <a:pt x="9" y="52"/>
                    </a:lnTo>
                    <a:lnTo>
                      <a:pt x="18" y="56"/>
                    </a:lnTo>
                    <a:lnTo>
                      <a:pt x="29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72" y="56"/>
                    </a:lnTo>
                    <a:lnTo>
                      <a:pt x="72" y="56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6" name="Freeform 11"/>
              <p:cNvSpPr>
                <a:spLocks/>
              </p:cNvSpPr>
              <p:nvPr/>
            </p:nvSpPr>
            <p:spPr bwMode="auto">
              <a:xfrm>
                <a:off x="3421" y="3137"/>
                <a:ext cx="38" cy="28"/>
              </a:xfrm>
              <a:custGeom>
                <a:avLst/>
                <a:gdLst>
                  <a:gd name="T0" fmla="*/ 2 w 75"/>
                  <a:gd name="T1" fmla="*/ 34 h 58"/>
                  <a:gd name="T2" fmla="*/ 2 w 75"/>
                  <a:gd name="T3" fmla="*/ 34 h 58"/>
                  <a:gd name="T4" fmla="*/ 0 w 75"/>
                  <a:gd name="T5" fmla="*/ 40 h 58"/>
                  <a:gd name="T6" fmla="*/ 0 w 75"/>
                  <a:gd name="T7" fmla="*/ 43 h 58"/>
                  <a:gd name="T8" fmla="*/ 4 w 75"/>
                  <a:gd name="T9" fmla="*/ 47 h 58"/>
                  <a:gd name="T10" fmla="*/ 9 w 75"/>
                  <a:gd name="T11" fmla="*/ 49 h 58"/>
                  <a:gd name="T12" fmla="*/ 9 w 75"/>
                  <a:gd name="T13" fmla="*/ 49 h 58"/>
                  <a:gd name="T14" fmla="*/ 75 w 75"/>
                  <a:gd name="T15" fmla="*/ 58 h 58"/>
                  <a:gd name="T16" fmla="*/ 75 w 75"/>
                  <a:gd name="T17" fmla="*/ 58 h 58"/>
                  <a:gd name="T18" fmla="*/ 59 w 75"/>
                  <a:gd name="T19" fmla="*/ 0 h 58"/>
                  <a:gd name="T20" fmla="*/ 59 w 75"/>
                  <a:gd name="T21" fmla="*/ 0 h 58"/>
                  <a:gd name="T22" fmla="*/ 55 w 75"/>
                  <a:gd name="T23" fmla="*/ 11 h 58"/>
                  <a:gd name="T24" fmla="*/ 50 w 75"/>
                  <a:gd name="T25" fmla="*/ 18 h 58"/>
                  <a:gd name="T26" fmla="*/ 43 w 75"/>
                  <a:gd name="T27" fmla="*/ 24 h 58"/>
                  <a:gd name="T28" fmla="*/ 36 w 75"/>
                  <a:gd name="T29" fmla="*/ 29 h 58"/>
                  <a:gd name="T30" fmla="*/ 29 w 75"/>
                  <a:gd name="T31" fmla="*/ 33 h 58"/>
                  <a:gd name="T32" fmla="*/ 20 w 75"/>
                  <a:gd name="T33" fmla="*/ 34 h 58"/>
                  <a:gd name="T34" fmla="*/ 11 w 75"/>
                  <a:gd name="T35" fmla="*/ 34 h 58"/>
                  <a:gd name="T36" fmla="*/ 2 w 75"/>
                  <a:gd name="T37" fmla="*/ 34 h 58"/>
                  <a:gd name="T38" fmla="*/ 2 w 75"/>
                  <a:gd name="T39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58">
                    <a:moveTo>
                      <a:pt x="2" y="34"/>
                    </a:moveTo>
                    <a:lnTo>
                      <a:pt x="2" y="34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4" y="47"/>
                    </a:lnTo>
                    <a:lnTo>
                      <a:pt x="9" y="49"/>
                    </a:lnTo>
                    <a:lnTo>
                      <a:pt x="9" y="49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55" y="11"/>
                    </a:lnTo>
                    <a:lnTo>
                      <a:pt x="50" y="18"/>
                    </a:lnTo>
                    <a:lnTo>
                      <a:pt x="43" y="24"/>
                    </a:lnTo>
                    <a:lnTo>
                      <a:pt x="36" y="29"/>
                    </a:lnTo>
                    <a:lnTo>
                      <a:pt x="29" y="33"/>
                    </a:lnTo>
                    <a:lnTo>
                      <a:pt x="20" y="34"/>
                    </a:lnTo>
                    <a:lnTo>
                      <a:pt x="11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" name="Freeform 12"/>
              <p:cNvSpPr>
                <a:spLocks/>
              </p:cNvSpPr>
              <p:nvPr/>
            </p:nvSpPr>
            <p:spPr bwMode="auto">
              <a:xfrm>
                <a:off x="3406" y="3149"/>
                <a:ext cx="12" cy="9"/>
              </a:xfrm>
              <a:custGeom>
                <a:avLst/>
                <a:gdLst>
                  <a:gd name="T0" fmla="*/ 0 w 24"/>
                  <a:gd name="T1" fmla="*/ 0 h 17"/>
                  <a:gd name="T2" fmla="*/ 0 w 24"/>
                  <a:gd name="T3" fmla="*/ 0 h 17"/>
                  <a:gd name="T4" fmla="*/ 24 w 24"/>
                  <a:gd name="T5" fmla="*/ 17 h 17"/>
                  <a:gd name="T6" fmla="*/ 24 w 24"/>
                  <a:gd name="T7" fmla="*/ 17 h 17"/>
                  <a:gd name="T8" fmla="*/ 24 w 24"/>
                  <a:gd name="T9" fmla="*/ 10 h 17"/>
                  <a:gd name="T10" fmla="*/ 24 w 24"/>
                  <a:gd name="T11" fmla="*/ 7 h 17"/>
                  <a:gd name="T12" fmla="*/ 22 w 24"/>
                  <a:gd name="T13" fmla="*/ 5 h 17"/>
                  <a:gd name="T14" fmla="*/ 15 w 24"/>
                  <a:gd name="T15" fmla="*/ 1 h 17"/>
                  <a:gd name="T16" fmla="*/ 0 w 24"/>
                  <a:gd name="T17" fmla="*/ 0 h 17"/>
                  <a:gd name="T18" fmla="*/ 0 w 24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7">
                    <a:moveTo>
                      <a:pt x="0" y="0"/>
                    </a:moveTo>
                    <a:lnTo>
                      <a:pt x="0" y="0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0"/>
                    </a:lnTo>
                    <a:lnTo>
                      <a:pt x="24" y="7"/>
                    </a:lnTo>
                    <a:lnTo>
                      <a:pt x="22" y="5"/>
                    </a:lnTo>
                    <a:lnTo>
                      <a:pt x="1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Freeform 5"/>
              <p:cNvSpPr>
                <a:spLocks/>
              </p:cNvSpPr>
              <p:nvPr/>
            </p:nvSpPr>
            <p:spPr bwMode="auto">
              <a:xfrm>
                <a:off x="3346" y="3004"/>
                <a:ext cx="67" cy="66"/>
              </a:xfrm>
              <a:custGeom>
                <a:avLst/>
                <a:gdLst>
                  <a:gd name="T0" fmla="*/ 52 w 133"/>
                  <a:gd name="T1" fmla="*/ 0 h 133"/>
                  <a:gd name="T2" fmla="*/ 52 w 133"/>
                  <a:gd name="T3" fmla="*/ 0 h 133"/>
                  <a:gd name="T4" fmla="*/ 38 w 133"/>
                  <a:gd name="T5" fmla="*/ 7 h 133"/>
                  <a:gd name="T6" fmla="*/ 25 w 133"/>
                  <a:gd name="T7" fmla="*/ 16 h 133"/>
                  <a:gd name="T8" fmla="*/ 25 w 133"/>
                  <a:gd name="T9" fmla="*/ 16 h 133"/>
                  <a:gd name="T10" fmla="*/ 17 w 133"/>
                  <a:gd name="T11" fmla="*/ 23 h 133"/>
                  <a:gd name="T12" fmla="*/ 11 w 133"/>
                  <a:gd name="T13" fmla="*/ 32 h 133"/>
                  <a:gd name="T14" fmla="*/ 6 w 133"/>
                  <a:gd name="T15" fmla="*/ 41 h 133"/>
                  <a:gd name="T16" fmla="*/ 2 w 133"/>
                  <a:gd name="T17" fmla="*/ 52 h 133"/>
                  <a:gd name="T18" fmla="*/ 0 w 133"/>
                  <a:gd name="T19" fmla="*/ 61 h 133"/>
                  <a:gd name="T20" fmla="*/ 0 w 133"/>
                  <a:gd name="T21" fmla="*/ 72 h 133"/>
                  <a:gd name="T22" fmla="*/ 2 w 133"/>
                  <a:gd name="T23" fmla="*/ 82 h 133"/>
                  <a:gd name="T24" fmla="*/ 6 w 133"/>
                  <a:gd name="T25" fmla="*/ 93 h 133"/>
                  <a:gd name="T26" fmla="*/ 6 w 133"/>
                  <a:gd name="T27" fmla="*/ 93 h 133"/>
                  <a:gd name="T28" fmla="*/ 11 w 133"/>
                  <a:gd name="T29" fmla="*/ 102 h 133"/>
                  <a:gd name="T30" fmla="*/ 18 w 133"/>
                  <a:gd name="T31" fmla="*/ 111 h 133"/>
                  <a:gd name="T32" fmla="*/ 25 w 133"/>
                  <a:gd name="T33" fmla="*/ 118 h 133"/>
                  <a:gd name="T34" fmla="*/ 34 w 133"/>
                  <a:gd name="T35" fmla="*/ 124 h 133"/>
                  <a:gd name="T36" fmla="*/ 43 w 133"/>
                  <a:gd name="T37" fmla="*/ 129 h 133"/>
                  <a:gd name="T38" fmla="*/ 54 w 133"/>
                  <a:gd name="T39" fmla="*/ 131 h 133"/>
                  <a:gd name="T40" fmla="*/ 63 w 133"/>
                  <a:gd name="T41" fmla="*/ 133 h 133"/>
                  <a:gd name="T42" fmla="*/ 74 w 133"/>
                  <a:gd name="T43" fmla="*/ 133 h 133"/>
                  <a:gd name="T44" fmla="*/ 74 w 133"/>
                  <a:gd name="T45" fmla="*/ 133 h 133"/>
                  <a:gd name="T46" fmla="*/ 85 w 133"/>
                  <a:gd name="T47" fmla="*/ 129 h 133"/>
                  <a:gd name="T48" fmla="*/ 95 w 133"/>
                  <a:gd name="T49" fmla="*/ 126 h 133"/>
                  <a:gd name="T50" fmla="*/ 104 w 133"/>
                  <a:gd name="T51" fmla="*/ 120 h 133"/>
                  <a:gd name="T52" fmla="*/ 111 w 133"/>
                  <a:gd name="T53" fmla="*/ 115 h 133"/>
                  <a:gd name="T54" fmla="*/ 119 w 133"/>
                  <a:gd name="T55" fmla="*/ 106 h 133"/>
                  <a:gd name="T56" fmla="*/ 124 w 133"/>
                  <a:gd name="T57" fmla="*/ 97 h 133"/>
                  <a:gd name="T58" fmla="*/ 129 w 133"/>
                  <a:gd name="T59" fmla="*/ 88 h 133"/>
                  <a:gd name="T60" fmla="*/ 131 w 133"/>
                  <a:gd name="T61" fmla="*/ 77 h 133"/>
                  <a:gd name="T62" fmla="*/ 131 w 133"/>
                  <a:gd name="T63" fmla="*/ 77 h 133"/>
                  <a:gd name="T64" fmla="*/ 133 w 133"/>
                  <a:gd name="T65" fmla="*/ 66 h 133"/>
                  <a:gd name="T66" fmla="*/ 131 w 133"/>
                  <a:gd name="T67" fmla="*/ 56 h 133"/>
                  <a:gd name="T68" fmla="*/ 129 w 133"/>
                  <a:gd name="T69" fmla="*/ 45 h 133"/>
                  <a:gd name="T70" fmla="*/ 124 w 133"/>
                  <a:gd name="T71" fmla="*/ 34 h 133"/>
                  <a:gd name="T72" fmla="*/ 119 w 133"/>
                  <a:gd name="T73" fmla="*/ 27 h 133"/>
                  <a:gd name="T74" fmla="*/ 111 w 133"/>
                  <a:gd name="T75" fmla="*/ 18 h 133"/>
                  <a:gd name="T76" fmla="*/ 103 w 133"/>
                  <a:gd name="T77" fmla="*/ 11 h 133"/>
                  <a:gd name="T78" fmla="*/ 94 w 133"/>
                  <a:gd name="T79" fmla="*/ 5 h 133"/>
                  <a:gd name="T80" fmla="*/ 94 w 133"/>
                  <a:gd name="T81" fmla="*/ 5 h 133"/>
                  <a:gd name="T82" fmla="*/ 81 w 133"/>
                  <a:gd name="T83" fmla="*/ 0 h 133"/>
                  <a:gd name="T84" fmla="*/ 81 w 133"/>
                  <a:gd name="T85" fmla="*/ 0 h 133"/>
                  <a:gd name="T86" fmla="*/ 52 w 133"/>
                  <a:gd name="T87" fmla="*/ 0 h 133"/>
                  <a:gd name="T88" fmla="*/ 52 w 133"/>
                  <a:gd name="T8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3" h="133">
                    <a:moveTo>
                      <a:pt x="52" y="0"/>
                    </a:moveTo>
                    <a:lnTo>
                      <a:pt x="52" y="0"/>
                    </a:lnTo>
                    <a:lnTo>
                      <a:pt x="38" y="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17" y="23"/>
                    </a:lnTo>
                    <a:lnTo>
                      <a:pt x="11" y="32"/>
                    </a:lnTo>
                    <a:lnTo>
                      <a:pt x="6" y="41"/>
                    </a:lnTo>
                    <a:lnTo>
                      <a:pt x="2" y="52"/>
                    </a:lnTo>
                    <a:lnTo>
                      <a:pt x="0" y="61"/>
                    </a:lnTo>
                    <a:lnTo>
                      <a:pt x="0" y="72"/>
                    </a:lnTo>
                    <a:lnTo>
                      <a:pt x="2" y="82"/>
                    </a:lnTo>
                    <a:lnTo>
                      <a:pt x="6" y="93"/>
                    </a:lnTo>
                    <a:lnTo>
                      <a:pt x="6" y="93"/>
                    </a:lnTo>
                    <a:lnTo>
                      <a:pt x="11" y="102"/>
                    </a:lnTo>
                    <a:lnTo>
                      <a:pt x="18" y="111"/>
                    </a:lnTo>
                    <a:lnTo>
                      <a:pt x="25" y="118"/>
                    </a:lnTo>
                    <a:lnTo>
                      <a:pt x="34" y="124"/>
                    </a:lnTo>
                    <a:lnTo>
                      <a:pt x="43" y="129"/>
                    </a:lnTo>
                    <a:lnTo>
                      <a:pt x="54" y="131"/>
                    </a:lnTo>
                    <a:lnTo>
                      <a:pt x="63" y="133"/>
                    </a:lnTo>
                    <a:lnTo>
                      <a:pt x="74" y="133"/>
                    </a:lnTo>
                    <a:lnTo>
                      <a:pt x="74" y="133"/>
                    </a:lnTo>
                    <a:lnTo>
                      <a:pt x="85" y="129"/>
                    </a:lnTo>
                    <a:lnTo>
                      <a:pt x="95" y="126"/>
                    </a:lnTo>
                    <a:lnTo>
                      <a:pt x="104" y="120"/>
                    </a:lnTo>
                    <a:lnTo>
                      <a:pt x="111" y="115"/>
                    </a:lnTo>
                    <a:lnTo>
                      <a:pt x="119" y="106"/>
                    </a:lnTo>
                    <a:lnTo>
                      <a:pt x="124" y="97"/>
                    </a:lnTo>
                    <a:lnTo>
                      <a:pt x="129" y="88"/>
                    </a:lnTo>
                    <a:lnTo>
                      <a:pt x="131" y="77"/>
                    </a:lnTo>
                    <a:lnTo>
                      <a:pt x="131" y="77"/>
                    </a:lnTo>
                    <a:lnTo>
                      <a:pt x="133" y="66"/>
                    </a:lnTo>
                    <a:lnTo>
                      <a:pt x="131" y="56"/>
                    </a:lnTo>
                    <a:lnTo>
                      <a:pt x="129" y="45"/>
                    </a:lnTo>
                    <a:lnTo>
                      <a:pt x="124" y="34"/>
                    </a:lnTo>
                    <a:lnTo>
                      <a:pt x="119" y="27"/>
                    </a:lnTo>
                    <a:lnTo>
                      <a:pt x="111" y="18"/>
                    </a:lnTo>
                    <a:lnTo>
                      <a:pt x="103" y="11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" name="그룹 5"/>
          <p:cNvGrpSpPr/>
          <p:nvPr/>
        </p:nvGrpSpPr>
        <p:grpSpPr>
          <a:xfrm>
            <a:off x="5911922" y="3490236"/>
            <a:ext cx="2365128" cy="2251289"/>
            <a:chOff x="5911922" y="3597857"/>
            <a:chExt cx="2365128" cy="2251289"/>
          </a:xfrm>
        </p:grpSpPr>
        <p:sp>
          <p:nvSpPr>
            <p:cNvPr id="390" name="타원 389"/>
            <p:cNvSpPr/>
            <p:nvPr/>
          </p:nvSpPr>
          <p:spPr>
            <a:xfrm>
              <a:off x="6641567" y="5586160"/>
              <a:ext cx="892562" cy="12325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 spc="-20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391" name="그룹 390"/>
            <p:cNvGrpSpPr/>
            <p:nvPr/>
          </p:nvGrpSpPr>
          <p:grpSpPr>
            <a:xfrm>
              <a:off x="5911922" y="3597857"/>
              <a:ext cx="2365128" cy="2251289"/>
              <a:chOff x="862023" y="3414182"/>
              <a:chExt cx="2365128" cy="2251289"/>
            </a:xfrm>
          </p:grpSpPr>
          <p:sp>
            <p:nvSpPr>
              <p:cNvPr id="401" name="타원 400"/>
              <p:cNvSpPr/>
              <p:nvPr/>
            </p:nvSpPr>
            <p:spPr>
              <a:xfrm>
                <a:off x="862023" y="3414182"/>
                <a:ext cx="2365128" cy="2251289"/>
              </a:xfrm>
              <a:prstGeom prst="ellipse">
                <a:avLst/>
              </a:prstGeom>
              <a:solidFill>
                <a:schemeClr val="bg1"/>
              </a:solidFill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2" name="타원 401"/>
              <p:cNvSpPr/>
              <p:nvPr/>
            </p:nvSpPr>
            <p:spPr>
              <a:xfrm>
                <a:off x="1641018" y="4383665"/>
                <a:ext cx="670595" cy="4195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20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E7E6E6">
                        <a:lumMod val="25000"/>
                      </a:srgbClr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교원</a:t>
                </a:r>
              </a:p>
            </p:txBody>
          </p:sp>
        </p:grpSp>
        <p:grpSp>
          <p:nvGrpSpPr>
            <p:cNvPr id="1045" name="그룹 1044"/>
            <p:cNvGrpSpPr/>
            <p:nvPr/>
          </p:nvGrpSpPr>
          <p:grpSpPr>
            <a:xfrm>
              <a:off x="6914617" y="4951872"/>
              <a:ext cx="348454" cy="696605"/>
              <a:chOff x="2858056" y="5741555"/>
              <a:chExt cx="264150" cy="528070"/>
            </a:xfrm>
            <a:solidFill>
              <a:srgbClr val="005DA2"/>
            </a:solidFill>
            <a:effectLst/>
          </p:grpSpPr>
          <p:grpSp>
            <p:nvGrpSpPr>
              <p:cNvPr id="1058" name="그룹 1057"/>
              <p:cNvGrpSpPr/>
              <p:nvPr/>
            </p:nvGrpSpPr>
            <p:grpSpPr>
              <a:xfrm>
                <a:off x="2858056" y="5933703"/>
                <a:ext cx="264150" cy="335922"/>
                <a:chOff x="6216228" y="7332367"/>
                <a:chExt cx="384626" cy="489134"/>
              </a:xfrm>
              <a:grpFill/>
            </p:grpSpPr>
            <p:sp>
              <p:nvSpPr>
                <p:cNvPr id="1064" name="Freeform 9"/>
                <p:cNvSpPr>
                  <a:spLocks/>
                </p:cNvSpPr>
                <p:nvPr/>
              </p:nvSpPr>
              <p:spPr bwMode="auto">
                <a:xfrm>
                  <a:off x="6228239" y="7332367"/>
                  <a:ext cx="360602" cy="489134"/>
                </a:xfrm>
                <a:custGeom>
                  <a:avLst/>
                  <a:gdLst>
                    <a:gd name="T0" fmla="*/ 190 w 202"/>
                    <a:gd name="T1" fmla="*/ 0 h 274"/>
                    <a:gd name="T2" fmla="*/ 12 w 202"/>
                    <a:gd name="T3" fmla="*/ 0 h 274"/>
                    <a:gd name="T4" fmla="*/ 12 w 202"/>
                    <a:gd name="T5" fmla="*/ 0 h 274"/>
                    <a:gd name="T6" fmla="*/ 8 w 202"/>
                    <a:gd name="T7" fmla="*/ 2 h 274"/>
                    <a:gd name="T8" fmla="*/ 4 w 202"/>
                    <a:gd name="T9" fmla="*/ 4 h 274"/>
                    <a:gd name="T10" fmla="*/ 2 w 202"/>
                    <a:gd name="T11" fmla="*/ 8 h 274"/>
                    <a:gd name="T12" fmla="*/ 0 w 202"/>
                    <a:gd name="T13" fmla="*/ 12 h 274"/>
                    <a:gd name="T14" fmla="*/ 12 w 202"/>
                    <a:gd name="T15" fmla="*/ 74 h 274"/>
                    <a:gd name="T16" fmla="*/ 12 w 202"/>
                    <a:gd name="T17" fmla="*/ 74 h 274"/>
                    <a:gd name="T18" fmla="*/ 14 w 202"/>
                    <a:gd name="T19" fmla="*/ 78 h 274"/>
                    <a:gd name="T20" fmla="*/ 16 w 202"/>
                    <a:gd name="T21" fmla="*/ 82 h 274"/>
                    <a:gd name="T22" fmla="*/ 20 w 202"/>
                    <a:gd name="T23" fmla="*/ 84 h 274"/>
                    <a:gd name="T24" fmla="*/ 24 w 202"/>
                    <a:gd name="T25" fmla="*/ 86 h 274"/>
                    <a:gd name="T26" fmla="*/ 38 w 202"/>
                    <a:gd name="T27" fmla="*/ 86 h 274"/>
                    <a:gd name="T28" fmla="*/ 54 w 202"/>
                    <a:gd name="T29" fmla="*/ 266 h 274"/>
                    <a:gd name="T30" fmla="*/ 54 w 202"/>
                    <a:gd name="T31" fmla="*/ 266 h 274"/>
                    <a:gd name="T32" fmla="*/ 56 w 202"/>
                    <a:gd name="T33" fmla="*/ 270 h 274"/>
                    <a:gd name="T34" fmla="*/ 56 w 202"/>
                    <a:gd name="T35" fmla="*/ 272 h 274"/>
                    <a:gd name="T36" fmla="*/ 60 w 202"/>
                    <a:gd name="T37" fmla="*/ 274 h 274"/>
                    <a:gd name="T38" fmla="*/ 62 w 202"/>
                    <a:gd name="T39" fmla="*/ 274 h 274"/>
                    <a:gd name="T40" fmla="*/ 140 w 202"/>
                    <a:gd name="T41" fmla="*/ 274 h 274"/>
                    <a:gd name="T42" fmla="*/ 140 w 202"/>
                    <a:gd name="T43" fmla="*/ 274 h 274"/>
                    <a:gd name="T44" fmla="*/ 142 w 202"/>
                    <a:gd name="T45" fmla="*/ 274 h 274"/>
                    <a:gd name="T46" fmla="*/ 146 w 202"/>
                    <a:gd name="T47" fmla="*/ 272 h 274"/>
                    <a:gd name="T48" fmla="*/ 148 w 202"/>
                    <a:gd name="T49" fmla="*/ 270 h 274"/>
                    <a:gd name="T50" fmla="*/ 148 w 202"/>
                    <a:gd name="T51" fmla="*/ 266 h 274"/>
                    <a:gd name="T52" fmla="*/ 164 w 202"/>
                    <a:gd name="T53" fmla="*/ 86 h 274"/>
                    <a:gd name="T54" fmla="*/ 178 w 202"/>
                    <a:gd name="T55" fmla="*/ 86 h 274"/>
                    <a:gd name="T56" fmla="*/ 178 w 202"/>
                    <a:gd name="T57" fmla="*/ 86 h 274"/>
                    <a:gd name="T58" fmla="*/ 184 w 202"/>
                    <a:gd name="T59" fmla="*/ 84 h 274"/>
                    <a:gd name="T60" fmla="*/ 186 w 202"/>
                    <a:gd name="T61" fmla="*/ 82 h 274"/>
                    <a:gd name="T62" fmla="*/ 190 w 202"/>
                    <a:gd name="T63" fmla="*/ 78 h 274"/>
                    <a:gd name="T64" fmla="*/ 190 w 202"/>
                    <a:gd name="T65" fmla="*/ 74 h 274"/>
                    <a:gd name="T66" fmla="*/ 202 w 202"/>
                    <a:gd name="T67" fmla="*/ 12 h 274"/>
                    <a:gd name="T68" fmla="*/ 202 w 202"/>
                    <a:gd name="T69" fmla="*/ 12 h 274"/>
                    <a:gd name="T70" fmla="*/ 200 w 202"/>
                    <a:gd name="T71" fmla="*/ 8 h 274"/>
                    <a:gd name="T72" fmla="*/ 198 w 202"/>
                    <a:gd name="T73" fmla="*/ 4 h 274"/>
                    <a:gd name="T74" fmla="*/ 194 w 202"/>
                    <a:gd name="T75" fmla="*/ 2 h 274"/>
                    <a:gd name="T76" fmla="*/ 190 w 202"/>
                    <a:gd name="T77" fmla="*/ 0 h 274"/>
                    <a:gd name="T78" fmla="*/ 190 w 202"/>
                    <a:gd name="T7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02" h="274">
                      <a:moveTo>
                        <a:pt x="190" y="0"/>
                      </a:move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12" y="74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6" y="82"/>
                      </a:lnTo>
                      <a:lnTo>
                        <a:pt x="20" y="84"/>
                      </a:lnTo>
                      <a:lnTo>
                        <a:pt x="24" y="86"/>
                      </a:lnTo>
                      <a:lnTo>
                        <a:pt x="38" y="86"/>
                      </a:lnTo>
                      <a:lnTo>
                        <a:pt x="54" y="266"/>
                      </a:lnTo>
                      <a:lnTo>
                        <a:pt x="54" y="266"/>
                      </a:lnTo>
                      <a:lnTo>
                        <a:pt x="56" y="270"/>
                      </a:lnTo>
                      <a:lnTo>
                        <a:pt x="56" y="272"/>
                      </a:lnTo>
                      <a:lnTo>
                        <a:pt x="60" y="274"/>
                      </a:lnTo>
                      <a:lnTo>
                        <a:pt x="62" y="274"/>
                      </a:lnTo>
                      <a:lnTo>
                        <a:pt x="140" y="274"/>
                      </a:lnTo>
                      <a:lnTo>
                        <a:pt x="140" y="274"/>
                      </a:lnTo>
                      <a:lnTo>
                        <a:pt x="142" y="274"/>
                      </a:lnTo>
                      <a:lnTo>
                        <a:pt x="146" y="272"/>
                      </a:lnTo>
                      <a:lnTo>
                        <a:pt x="148" y="270"/>
                      </a:lnTo>
                      <a:lnTo>
                        <a:pt x="148" y="266"/>
                      </a:lnTo>
                      <a:lnTo>
                        <a:pt x="164" y="86"/>
                      </a:lnTo>
                      <a:lnTo>
                        <a:pt x="178" y="86"/>
                      </a:lnTo>
                      <a:lnTo>
                        <a:pt x="178" y="86"/>
                      </a:lnTo>
                      <a:lnTo>
                        <a:pt x="184" y="84"/>
                      </a:lnTo>
                      <a:lnTo>
                        <a:pt x="186" y="82"/>
                      </a:lnTo>
                      <a:lnTo>
                        <a:pt x="190" y="78"/>
                      </a:lnTo>
                      <a:lnTo>
                        <a:pt x="190" y="74"/>
                      </a:lnTo>
                      <a:lnTo>
                        <a:pt x="202" y="12"/>
                      </a:lnTo>
                      <a:lnTo>
                        <a:pt x="202" y="12"/>
                      </a:lnTo>
                      <a:lnTo>
                        <a:pt x="200" y="8"/>
                      </a:lnTo>
                      <a:lnTo>
                        <a:pt x="198" y="4"/>
                      </a:lnTo>
                      <a:lnTo>
                        <a:pt x="194" y="2"/>
                      </a:lnTo>
                      <a:lnTo>
                        <a:pt x="190" y="0"/>
                      </a:lnTo>
                      <a:lnTo>
                        <a:pt x="190" y="0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5" name="사다리꼴 1064"/>
                <p:cNvSpPr/>
                <p:nvPr/>
              </p:nvSpPr>
              <p:spPr>
                <a:xfrm rot="10800000">
                  <a:off x="6216228" y="7332367"/>
                  <a:ext cx="384626" cy="153910"/>
                </a:xfrm>
                <a:prstGeom prst="trapezoid">
                  <a:avLst>
                    <a:gd name="adj" fmla="val 14170"/>
                  </a:avLst>
                </a:prstGeom>
                <a:solidFill>
                  <a:srgbClr val="0083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059" name="Group 7"/>
              <p:cNvGrpSpPr>
                <a:grpSpLocks noChangeAspect="1"/>
              </p:cNvGrpSpPr>
              <p:nvPr/>
            </p:nvGrpSpPr>
            <p:grpSpPr bwMode="auto">
              <a:xfrm>
                <a:off x="2886926" y="5741555"/>
                <a:ext cx="206407" cy="183567"/>
                <a:chOff x="3010" y="4732"/>
                <a:chExt cx="244" cy="217"/>
              </a:xfrm>
              <a:grpFill/>
            </p:grpSpPr>
            <p:sp>
              <p:nvSpPr>
                <p:cNvPr id="1060" name="Freeform 8"/>
                <p:cNvSpPr>
                  <a:spLocks/>
                </p:cNvSpPr>
                <p:nvPr/>
              </p:nvSpPr>
              <p:spPr bwMode="auto">
                <a:xfrm>
                  <a:off x="3010" y="4846"/>
                  <a:ext cx="107" cy="95"/>
                </a:xfrm>
                <a:custGeom>
                  <a:avLst/>
                  <a:gdLst>
                    <a:gd name="T0" fmla="*/ 214 w 214"/>
                    <a:gd name="T1" fmla="*/ 33 h 189"/>
                    <a:gd name="T2" fmla="*/ 214 w 214"/>
                    <a:gd name="T3" fmla="*/ 33 h 189"/>
                    <a:gd name="T4" fmla="*/ 206 w 214"/>
                    <a:gd name="T5" fmla="*/ 24 h 189"/>
                    <a:gd name="T6" fmla="*/ 199 w 214"/>
                    <a:gd name="T7" fmla="*/ 15 h 189"/>
                    <a:gd name="T8" fmla="*/ 196 w 214"/>
                    <a:gd name="T9" fmla="*/ 8 h 189"/>
                    <a:gd name="T10" fmla="*/ 194 w 214"/>
                    <a:gd name="T11" fmla="*/ 0 h 189"/>
                    <a:gd name="T12" fmla="*/ 133 w 214"/>
                    <a:gd name="T13" fmla="*/ 0 h 189"/>
                    <a:gd name="T14" fmla="*/ 133 w 214"/>
                    <a:gd name="T15" fmla="*/ 0 h 189"/>
                    <a:gd name="T16" fmla="*/ 120 w 214"/>
                    <a:gd name="T17" fmla="*/ 2 h 189"/>
                    <a:gd name="T18" fmla="*/ 107 w 214"/>
                    <a:gd name="T19" fmla="*/ 5 h 189"/>
                    <a:gd name="T20" fmla="*/ 94 w 214"/>
                    <a:gd name="T21" fmla="*/ 12 h 189"/>
                    <a:gd name="T22" fmla="*/ 83 w 214"/>
                    <a:gd name="T23" fmla="*/ 20 h 189"/>
                    <a:gd name="T24" fmla="*/ 72 w 214"/>
                    <a:gd name="T25" fmla="*/ 30 h 189"/>
                    <a:gd name="T26" fmla="*/ 61 w 214"/>
                    <a:gd name="T27" fmla="*/ 41 h 189"/>
                    <a:gd name="T28" fmla="*/ 51 w 214"/>
                    <a:gd name="T29" fmla="*/ 54 h 189"/>
                    <a:gd name="T30" fmla="*/ 41 w 214"/>
                    <a:gd name="T31" fmla="*/ 67 h 189"/>
                    <a:gd name="T32" fmla="*/ 32 w 214"/>
                    <a:gd name="T33" fmla="*/ 82 h 189"/>
                    <a:gd name="T34" fmla="*/ 25 w 214"/>
                    <a:gd name="T35" fmla="*/ 97 h 189"/>
                    <a:gd name="T36" fmla="*/ 17 w 214"/>
                    <a:gd name="T37" fmla="*/ 113 h 189"/>
                    <a:gd name="T38" fmla="*/ 12 w 214"/>
                    <a:gd name="T39" fmla="*/ 130 h 189"/>
                    <a:gd name="T40" fmla="*/ 7 w 214"/>
                    <a:gd name="T41" fmla="*/ 145 h 189"/>
                    <a:gd name="T42" fmla="*/ 4 w 214"/>
                    <a:gd name="T43" fmla="*/ 161 h 189"/>
                    <a:gd name="T44" fmla="*/ 1 w 214"/>
                    <a:gd name="T45" fmla="*/ 176 h 189"/>
                    <a:gd name="T46" fmla="*/ 0 w 214"/>
                    <a:gd name="T47" fmla="*/ 189 h 189"/>
                    <a:gd name="T48" fmla="*/ 0 w 214"/>
                    <a:gd name="T49" fmla="*/ 189 h 189"/>
                    <a:gd name="T50" fmla="*/ 212 w 214"/>
                    <a:gd name="T51" fmla="*/ 189 h 189"/>
                    <a:gd name="T52" fmla="*/ 194 w 214"/>
                    <a:gd name="T53" fmla="*/ 169 h 189"/>
                    <a:gd name="T54" fmla="*/ 214 w 214"/>
                    <a:gd name="T55" fmla="*/ 33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4" h="189">
                      <a:moveTo>
                        <a:pt x="214" y="33"/>
                      </a:moveTo>
                      <a:lnTo>
                        <a:pt x="214" y="33"/>
                      </a:lnTo>
                      <a:lnTo>
                        <a:pt x="206" y="24"/>
                      </a:lnTo>
                      <a:lnTo>
                        <a:pt x="199" y="15"/>
                      </a:lnTo>
                      <a:lnTo>
                        <a:pt x="196" y="8"/>
                      </a:lnTo>
                      <a:lnTo>
                        <a:pt x="194" y="0"/>
                      </a:lnTo>
                      <a:lnTo>
                        <a:pt x="133" y="0"/>
                      </a:lnTo>
                      <a:lnTo>
                        <a:pt x="133" y="0"/>
                      </a:lnTo>
                      <a:lnTo>
                        <a:pt x="120" y="2"/>
                      </a:lnTo>
                      <a:lnTo>
                        <a:pt x="107" y="5"/>
                      </a:lnTo>
                      <a:lnTo>
                        <a:pt x="94" y="12"/>
                      </a:lnTo>
                      <a:lnTo>
                        <a:pt x="83" y="20"/>
                      </a:lnTo>
                      <a:lnTo>
                        <a:pt x="72" y="30"/>
                      </a:lnTo>
                      <a:lnTo>
                        <a:pt x="61" y="41"/>
                      </a:lnTo>
                      <a:lnTo>
                        <a:pt x="51" y="54"/>
                      </a:lnTo>
                      <a:lnTo>
                        <a:pt x="41" y="67"/>
                      </a:lnTo>
                      <a:lnTo>
                        <a:pt x="32" y="82"/>
                      </a:lnTo>
                      <a:lnTo>
                        <a:pt x="25" y="97"/>
                      </a:lnTo>
                      <a:lnTo>
                        <a:pt x="17" y="113"/>
                      </a:lnTo>
                      <a:lnTo>
                        <a:pt x="12" y="130"/>
                      </a:lnTo>
                      <a:lnTo>
                        <a:pt x="7" y="145"/>
                      </a:lnTo>
                      <a:lnTo>
                        <a:pt x="4" y="161"/>
                      </a:lnTo>
                      <a:lnTo>
                        <a:pt x="1" y="176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212" y="189"/>
                      </a:lnTo>
                      <a:lnTo>
                        <a:pt x="194" y="169"/>
                      </a:lnTo>
                      <a:lnTo>
                        <a:pt x="214" y="33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1" name="Freeform 9"/>
                <p:cNvSpPr>
                  <a:spLocks/>
                </p:cNvSpPr>
                <p:nvPr/>
              </p:nvSpPr>
              <p:spPr bwMode="auto">
                <a:xfrm>
                  <a:off x="3146" y="4846"/>
                  <a:ext cx="108" cy="95"/>
                </a:xfrm>
                <a:custGeom>
                  <a:avLst/>
                  <a:gdLst>
                    <a:gd name="T0" fmla="*/ 148 w 217"/>
                    <a:gd name="T1" fmla="*/ 34 h 189"/>
                    <a:gd name="T2" fmla="*/ 148 w 217"/>
                    <a:gd name="T3" fmla="*/ 34 h 189"/>
                    <a:gd name="T4" fmla="*/ 140 w 217"/>
                    <a:gd name="T5" fmla="*/ 26 h 189"/>
                    <a:gd name="T6" fmla="*/ 132 w 217"/>
                    <a:gd name="T7" fmla="*/ 19 h 189"/>
                    <a:gd name="T8" fmla="*/ 123 w 217"/>
                    <a:gd name="T9" fmla="*/ 14 h 189"/>
                    <a:gd name="T10" fmla="*/ 114 w 217"/>
                    <a:gd name="T11" fmla="*/ 9 h 189"/>
                    <a:gd name="T12" fmla="*/ 107 w 217"/>
                    <a:gd name="T13" fmla="*/ 5 h 189"/>
                    <a:gd name="T14" fmla="*/ 98 w 217"/>
                    <a:gd name="T15" fmla="*/ 3 h 189"/>
                    <a:gd name="T16" fmla="*/ 89 w 217"/>
                    <a:gd name="T17" fmla="*/ 2 h 189"/>
                    <a:gd name="T18" fmla="*/ 81 w 217"/>
                    <a:gd name="T19" fmla="*/ 2 h 189"/>
                    <a:gd name="T20" fmla="*/ 20 w 217"/>
                    <a:gd name="T21" fmla="*/ 0 h 189"/>
                    <a:gd name="T22" fmla="*/ 20 w 217"/>
                    <a:gd name="T23" fmla="*/ 0 h 189"/>
                    <a:gd name="T24" fmla="*/ 19 w 217"/>
                    <a:gd name="T25" fmla="*/ 8 h 189"/>
                    <a:gd name="T26" fmla="*/ 15 w 217"/>
                    <a:gd name="T27" fmla="*/ 15 h 189"/>
                    <a:gd name="T28" fmla="*/ 9 w 217"/>
                    <a:gd name="T29" fmla="*/ 24 h 189"/>
                    <a:gd name="T30" fmla="*/ 0 w 217"/>
                    <a:gd name="T31" fmla="*/ 33 h 189"/>
                    <a:gd name="T32" fmla="*/ 20 w 217"/>
                    <a:gd name="T33" fmla="*/ 169 h 189"/>
                    <a:gd name="T34" fmla="*/ 3 w 217"/>
                    <a:gd name="T35" fmla="*/ 189 h 189"/>
                    <a:gd name="T36" fmla="*/ 3 w 217"/>
                    <a:gd name="T37" fmla="*/ 189 h 189"/>
                    <a:gd name="T38" fmla="*/ 217 w 217"/>
                    <a:gd name="T39" fmla="*/ 189 h 189"/>
                    <a:gd name="T40" fmla="*/ 217 w 217"/>
                    <a:gd name="T41" fmla="*/ 189 h 189"/>
                    <a:gd name="T42" fmla="*/ 216 w 217"/>
                    <a:gd name="T43" fmla="*/ 172 h 189"/>
                    <a:gd name="T44" fmla="*/ 211 w 217"/>
                    <a:gd name="T45" fmla="*/ 153 h 189"/>
                    <a:gd name="T46" fmla="*/ 206 w 217"/>
                    <a:gd name="T47" fmla="*/ 132 h 189"/>
                    <a:gd name="T48" fmla="*/ 197 w 217"/>
                    <a:gd name="T49" fmla="*/ 111 h 189"/>
                    <a:gd name="T50" fmla="*/ 187 w 217"/>
                    <a:gd name="T51" fmla="*/ 90 h 189"/>
                    <a:gd name="T52" fmla="*/ 176 w 217"/>
                    <a:gd name="T53" fmla="*/ 70 h 189"/>
                    <a:gd name="T54" fmla="*/ 163 w 217"/>
                    <a:gd name="T55" fmla="*/ 51 h 189"/>
                    <a:gd name="T56" fmla="*/ 148 w 217"/>
                    <a:gd name="T57" fmla="*/ 34 h 189"/>
                    <a:gd name="T58" fmla="*/ 148 w 217"/>
                    <a:gd name="T59" fmla="*/ 3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17" h="189">
                      <a:moveTo>
                        <a:pt x="148" y="34"/>
                      </a:moveTo>
                      <a:lnTo>
                        <a:pt x="148" y="34"/>
                      </a:lnTo>
                      <a:lnTo>
                        <a:pt x="140" y="26"/>
                      </a:lnTo>
                      <a:lnTo>
                        <a:pt x="132" y="19"/>
                      </a:lnTo>
                      <a:lnTo>
                        <a:pt x="123" y="14"/>
                      </a:lnTo>
                      <a:lnTo>
                        <a:pt x="114" y="9"/>
                      </a:lnTo>
                      <a:lnTo>
                        <a:pt x="107" y="5"/>
                      </a:lnTo>
                      <a:lnTo>
                        <a:pt x="98" y="3"/>
                      </a:lnTo>
                      <a:lnTo>
                        <a:pt x="89" y="2"/>
                      </a:lnTo>
                      <a:lnTo>
                        <a:pt x="81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9" y="8"/>
                      </a:lnTo>
                      <a:lnTo>
                        <a:pt x="15" y="15"/>
                      </a:lnTo>
                      <a:lnTo>
                        <a:pt x="9" y="24"/>
                      </a:lnTo>
                      <a:lnTo>
                        <a:pt x="0" y="33"/>
                      </a:lnTo>
                      <a:lnTo>
                        <a:pt x="20" y="169"/>
                      </a:lnTo>
                      <a:lnTo>
                        <a:pt x="3" y="189"/>
                      </a:lnTo>
                      <a:lnTo>
                        <a:pt x="3" y="189"/>
                      </a:lnTo>
                      <a:lnTo>
                        <a:pt x="217" y="189"/>
                      </a:lnTo>
                      <a:lnTo>
                        <a:pt x="217" y="189"/>
                      </a:lnTo>
                      <a:lnTo>
                        <a:pt x="216" y="172"/>
                      </a:lnTo>
                      <a:lnTo>
                        <a:pt x="211" y="153"/>
                      </a:lnTo>
                      <a:lnTo>
                        <a:pt x="206" y="132"/>
                      </a:lnTo>
                      <a:lnTo>
                        <a:pt x="197" y="111"/>
                      </a:lnTo>
                      <a:lnTo>
                        <a:pt x="187" y="90"/>
                      </a:lnTo>
                      <a:lnTo>
                        <a:pt x="176" y="70"/>
                      </a:lnTo>
                      <a:lnTo>
                        <a:pt x="163" y="51"/>
                      </a:lnTo>
                      <a:lnTo>
                        <a:pt x="148" y="34"/>
                      </a:lnTo>
                      <a:lnTo>
                        <a:pt x="148" y="34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2" name="Freeform 10"/>
                <p:cNvSpPr>
                  <a:spLocks/>
                </p:cNvSpPr>
                <p:nvPr/>
              </p:nvSpPr>
              <p:spPr bwMode="auto">
                <a:xfrm>
                  <a:off x="3082" y="4732"/>
                  <a:ext cx="99" cy="102"/>
                </a:xfrm>
                <a:custGeom>
                  <a:avLst/>
                  <a:gdLst>
                    <a:gd name="T0" fmla="*/ 99 w 198"/>
                    <a:gd name="T1" fmla="*/ 204 h 204"/>
                    <a:gd name="T2" fmla="*/ 99 w 198"/>
                    <a:gd name="T3" fmla="*/ 204 h 204"/>
                    <a:gd name="T4" fmla="*/ 119 w 198"/>
                    <a:gd name="T5" fmla="*/ 201 h 204"/>
                    <a:gd name="T6" fmla="*/ 137 w 198"/>
                    <a:gd name="T7" fmla="*/ 195 h 204"/>
                    <a:gd name="T8" fmla="*/ 154 w 198"/>
                    <a:gd name="T9" fmla="*/ 186 h 204"/>
                    <a:gd name="T10" fmla="*/ 169 w 198"/>
                    <a:gd name="T11" fmla="*/ 174 h 204"/>
                    <a:gd name="T12" fmla="*/ 181 w 198"/>
                    <a:gd name="T13" fmla="*/ 159 h 204"/>
                    <a:gd name="T14" fmla="*/ 190 w 198"/>
                    <a:gd name="T15" fmla="*/ 142 h 204"/>
                    <a:gd name="T16" fmla="*/ 195 w 198"/>
                    <a:gd name="T17" fmla="*/ 122 h 204"/>
                    <a:gd name="T18" fmla="*/ 198 w 198"/>
                    <a:gd name="T19" fmla="*/ 102 h 204"/>
                    <a:gd name="T20" fmla="*/ 198 w 198"/>
                    <a:gd name="T21" fmla="*/ 92 h 204"/>
                    <a:gd name="T22" fmla="*/ 193 w 198"/>
                    <a:gd name="T23" fmla="*/ 72 h 204"/>
                    <a:gd name="T24" fmla="*/ 185 w 198"/>
                    <a:gd name="T25" fmla="*/ 53 h 204"/>
                    <a:gd name="T26" fmla="*/ 176 w 198"/>
                    <a:gd name="T27" fmla="*/ 37 h 204"/>
                    <a:gd name="T28" fmla="*/ 162 w 198"/>
                    <a:gd name="T29" fmla="*/ 24 h 204"/>
                    <a:gd name="T30" fmla="*/ 146 w 198"/>
                    <a:gd name="T31" fmla="*/ 12 h 204"/>
                    <a:gd name="T32" fmla="*/ 128 w 198"/>
                    <a:gd name="T33" fmla="*/ 5 h 204"/>
                    <a:gd name="T34" fmla="*/ 109 w 198"/>
                    <a:gd name="T35" fmla="*/ 0 h 204"/>
                    <a:gd name="T36" fmla="*/ 99 w 198"/>
                    <a:gd name="T37" fmla="*/ 0 h 204"/>
                    <a:gd name="T38" fmla="*/ 79 w 198"/>
                    <a:gd name="T39" fmla="*/ 2 h 204"/>
                    <a:gd name="T40" fmla="*/ 60 w 198"/>
                    <a:gd name="T41" fmla="*/ 7 h 204"/>
                    <a:gd name="T42" fmla="*/ 44 w 198"/>
                    <a:gd name="T43" fmla="*/ 17 h 204"/>
                    <a:gd name="T44" fmla="*/ 28 w 198"/>
                    <a:gd name="T45" fmla="*/ 30 h 204"/>
                    <a:gd name="T46" fmla="*/ 22 w 198"/>
                    <a:gd name="T47" fmla="*/ 37 h 204"/>
                    <a:gd name="T48" fmla="*/ 11 w 198"/>
                    <a:gd name="T49" fmla="*/ 53 h 204"/>
                    <a:gd name="T50" fmla="*/ 3 w 198"/>
                    <a:gd name="T51" fmla="*/ 72 h 204"/>
                    <a:gd name="T52" fmla="*/ 0 w 198"/>
                    <a:gd name="T53" fmla="*/ 92 h 204"/>
                    <a:gd name="T54" fmla="*/ 0 w 198"/>
                    <a:gd name="T55" fmla="*/ 102 h 204"/>
                    <a:gd name="T56" fmla="*/ 1 w 198"/>
                    <a:gd name="T57" fmla="*/ 122 h 204"/>
                    <a:gd name="T58" fmla="*/ 7 w 198"/>
                    <a:gd name="T59" fmla="*/ 142 h 204"/>
                    <a:gd name="T60" fmla="*/ 16 w 198"/>
                    <a:gd name="T61" fmla="*/ 159 h 204"/>
                    <a:gd name="T62" fmla="*/ 28 w 198"/>
                    <a:gd name="T63" fmla="*/ 174 h 204"/>
                    <a:gd name="T64" fmla="*/ 36 w 198"/>
                    <a:gd name="T65" fmla="*/ 181 h 204"/>
                    <a:gd name="T66" fmla="*/ 52 w 198"/>
                    <a:gd name="T67" fmla="*/ 191 h 204"/>
                    <a:gd name="T68" fmla="*/ 69 w 198"/>
                    <a:gd name="T69" fmla="*/ 199 h 204"/>
                    <a:gd name="T70" fmla="*/ 89 w 198"/>
                    <a:gd name="T71" fmla="*/ 203 h 204"/>
                    <a:gd name="T72" fmla="*/ 98 w 198"/>
                    <a:gd name="T73" fmla="*/ 20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8" h="204">
                      <a:moveTo>
                        <a:pt x="98" y="204"/>
                      </a:move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109" y="203"/>
                      </a:lnTo>
                      <a:lnTo>
                        <a:pt x="119" y="201"/>
                      </a:lnTo>
                      <a:lnTo>
                        <a:pt x="128" y="199"/>
                      </a:lnTo>
                      <a:lnTo>
                        <a:pt x="137" y="195"/>
                      </a:lnTo>
                      <a:lnTo>
                        <a:pt x="146" y="191"/>
                      </a:lnTo>
                      <a:lnTo>
                        <a:pt x="154" y="186"/>
                      </a:lnTo>
                      <a:lnTo>
                        <a:pt x="162" y="180"/>
                      </a:lnTo>
                      <a:lnTo>
                        <a:pt x="169" y="174"/>
                      </a:lnTo>
                      <a:lnTo>
                        <a:pt x="176" y="167"/>
                      </a:lnTo>
                      <a:lnTo>
                        <a:pt x="181" y="159"/>
                      </a:lnTo>
                      <a:lnTo>
                        <a:pt x="185" y="150"/>
                      </a:lnTo>
                      <a:lnTo>
                        <a:pt x="190" y="142"/>
                      </a:lnTo>
                      <a:lnTo>
                        <a:pt x="193" y="132"/>
                      </a:lnTo>
                      <a:lnTo>
                        <a:pt x="195" y="122"/>
                      </a:lnTo>
                      <a:lnTo>
                        <a:pt x="198" y="112"/>
                      </a:lnTo>
                      <a:lnTo>
                        <a:pt x="198" y="102"/>
                      </a:lnTo>
                      <a:lnTo>
                        <a:pt x="198" y="102"/>
                      </a:lnTo>
                      <a:lnTo>
                        <a:pt x="198" y="92"/>
                      </a:lnTo>
                      <a:lnTo>
                        <a:pt x="195" y="81"/>
                      </a:lnTo>
                      <a:lnTo>
                        <a:pt x="193" y="72"/>
                      </a:lnTo>
                      <a:lnTo>
                        <a:pt x="190" y="62"/>
                      </a:lnTo>
                      <a:lnTo>
                        <a:pt x="185" y="53"/>
                      </a:lnTo>
                      <a:lnTo>
                        <a:pt x="181" y="45"/>
                      </a:lnTo>
                      <a:lnTo>
                        <a:pt x="176" y="37"/>
                      </a:lnTo>
                      <a:lnTo>
                        <a:pt x="168" y="30"/>
                      </a:lnTo>
                      <a:lnTo>
                        <a:pt x="162" y="24"/>
                      </a:lnTo>
                      <a:lnTo>
                        <a:pt x="154" y="17"/>
                      </a:lnTo>
                      <a:lnTo>
                        <a:pt x="146" y="12"/>
                      </a:lnTo>
                      <a:lnTo>
                        <a:pt x="137" y="9"/>
                      </a:lnTo>
                      <a:lnTo>
                        <a:pt x="128" y="5"/>
                      </a:lnTo>
                      <a:lnTo>
                        <a:pt x="119" y="2"/>
                      </a:lnTo>
                      <a:lnTo>
                        <a:pt x="10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89" y="0"/>
                      </a:lnTo>
                      <a:lnTo>
                        <a:pt x="79" y="2"/>
                      </a:lnTo>
                      <a:lnTo>
                        <a:pt x="70" y="5"/>
                      </a:lnTo>
                      <a:lnTo>
                        <a:pt x="60" y="7"/>
                      </a:lnTo>
                      <a:lnTo>
                        <a:pt x="52" y="12"/>
                      </a:lnTo>
                      <a:lnTo>
                        <a:pt x="44" y="17"/>
                      </a:lnTo>
                      <a:lnTo>
                        <a:pt x="36" y="2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22" y="37"/>
                      </a:lnTo>
                      <a:lnTo>
                        <a:pt x="16" y="45"/>
                      </a:lnTo>
                      <a:lnTo>
                        <a:pt x="11" y="53"/>
                      </a:lnTo>
                      <a:lnTo>
                        <a:pt x="7" y="62"/>
                      </a:lnTo>
                      <a:lnTo>
                        <a:pt x="3" y="72"/>
                      </a:lnTo>
                      <a:lnTo>
                        <a:pt x="1" y="82"/>
                      </a:lnTo>
                      <a:lnTo>
                        <a:pt x="0" y="92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12"/>
                      </a:lnTo>
                      <a:lnTo>
                        <a:pt x="1" y="122"/>
                      </a:lnTo>
                      <a:lnTo>
                        <a:pt x="3" y="132"/>
                      </a:lnTo>
                      <a:lnTo>
                        <a:pt x="7" y="142"/>
                      </a:lnTo>
                      <a:lnTo>
                        <a:pt x="11" y="150"/>
                      </a:lnTo>
                      <a:lnTo>
                        <a:pt x="16" y="159"/>
                      </a:lnTo>
                      <a:lnTo>
                        <a:pt x="22" y="167"/>
                      </a:lnTo>
                      <a:lnTo>
                        <a:pt x="28" y="174"/>
                      </a:lnTo>
                      <a:lnTo>
                        <a:pt x="28" y="174"/>
                      </a:lnTo>
                      <a:lnTo>
                        <a:pt x="36" y="181"/>
                      </a:lnTo>
                      <a:lnTo>
                        <a:pt x="44" y="186"/>
                      </a:lnTo>
                      <a:lnTo>
                        <a:pt x="52" y="191"/>
                      </a:lnTo>
                      <a:lnTo>
                        <a:pt x="60" y="196"/>
                      </a:lnTo>
                      <a:lnTo>
                        <a:pt x="69" y="199"/>
                      </a:lnTo>
                      <a:lnTo>
                        <a:pt x="79" y="201"/>
                      </a:lnTo>
                      <a:lnTo>
                        <a:pt x="89" y="203"/>
                      </a:lnTo>
                      <a:lnTo>
                        <a:pt x="98" y="204"/>
                      </a:lnTo>
                      <a:lnTo>
                        <a:pt x="98" y="204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3" name="Freeform 11"/>
                <p:cNvSpPr>
                  <a:spLocks/>
                </p:cNvSpPr>
                <p:nvPr/>
              </p:nvSpPr>
              <p:spPr bwMode="auto">
                <a:xfrm>
                  <a:off x="3117" y="4843"/>
                  <a:ext cx="29" cy="106"/>
                </a:xfrm>
                <a:custGeom>
                  <a:avLst/>
                  <a:gdLst>
                    <a:gd name="T0" fmla="*/ 42 w 59"/>
                    <a:gd name="T1" fmla="*/ 36 h 211"/>
                    <a:gd name="T2" fmla="*/ 42 w 59"/>
                    <a:gd name="T3" fmla="*/ 36 h 211"/>
                    <a:gd name="T4" fmla="*/ 51 w 59"/>
                    <a:gd name="T5" fmla="*/ 27 h 211"/>
                    <a:gd name="T6" fmla="*/ 56 w 59"/>
                    <a:gd name="T7" fmla="*/ 20 h 211"/>
                    <a:gd name="T8" fmla="*/ 58 w 59"/>
                    <a:gd name="T9" fmla="*/ 16 h 211"/>
                    <a:gd name="T10" fmla="*/ 59 w 59"/>
                    <a:gd name="T11" fmla="*/ 13 h 211"/>
                    <a:gd name="T12" fmla="*/ 59 w 59"/>
                    <a:gd name="T13" fmla="*/ 13 h 211"/>
                    <a:gd name="T14" fmla="*/ 59 w 59"/>
                    <a:gd name="T15" fmla="*/ 13 h 211"/>
                    <a:gd name="T16" fmla="*/ 59 w 59"/>
                    <a:gd name="T17" fmla="*/ 13 h 211"/>
                    <a:gd name="T18" fmla="*/ 58 w 59"/>
                    <a:gd name="T19" fmla="*/ 11 h 211"/>
                    <a:gd name="T20" fmla="*/ 56 w 59"/>
                    <a:gd name="T21" fmla="*/ 10 h 211"/>
                    <a:gd name="T22" fmla="*/ 56 w 59"/>
                    <a:gd name="T23" fmla="*/ 10 h 211"/>
                    <a:gd name="T24" fmla="*/ 48 w 59"/>
                    <a:gd name="T25" fmla="*/ 5 h 211"/>
                    <a:gd name="T26" fmla="*/ 48 w 59"/>
                    <a:gd name="T27" fmla="*/ 5 h 211"/>
                    <a:gd name="T28" fmla="*/ 40 w 59"/>
                    <a:gd name="T29" fmla="*/ 1 h 211"/>
                    <a:gd name="T30" fmla="*/ 30 w 59"/>
                    <a:gd name="T31" fmla="*/ 0 h 211"/>
                    <a:gd name="T32" fmla="*/ 30 w 59"/>
                    <a:gd name="T33" fmla="*/ 0 h 211"/>
                    <a:gd name="T34" fmla="*/ 20 w 59"/>
                    <a:gd name="T35" fmla="*/ 1 h 211"/>
                    <a:gd name="T36" fmla="*/ 11 w 59"/>
                    <a:gd name="T37" fmla="*/ 5 h 211"/>
                    <a:gd name="T38" fmla="*/ 11 w 59"/>
                    <a:gd name="T39" fmla="*/ 5 h 211"/>
                    <a:gd name="T40" fmla="*/ 4 w 59"/>
                    <a:gd name="T41" fmla="*/ 8 h 211"/>
                    <a:gd name="T42" fmla="*/ 4 w 59"/>
                    <a:gd name="T43" fmla="*/ 8 h 211"/>
                    <a:gd name="T44" fmla="*/ 1 w 59"/>
                    <a:gd name="T45" fmla="*/ 11 h 211"/>
                    <a:gd name="T46" fmla="*/ 0 w 59"/>
                    <a:gd name="T47" fmla="*/ 13 h 211"/>
                    <a:gd name="T48" fmla="*/ 0 w 59"/>
                    <a:gd name="T49" fmla="*/ 13 h 211"/>
                    <a:gd name="T50" fmla="*/ 0 w 59"/>
                    <a:gd name="T51" fmla="*/ 13 h 211"/>
                    <a:gd name="T52" fmla="*/ 0 w 59"/>
                    <a:gd name="T53" fmla="*/ 13 h 211"/>
                    <a:gd name="T54" fmla="*/ 1 w 59"/>
                    <a:gd name="T55" fmla="*/ 16 h 211"/>
                    <a:gd name="T56" fmla="*/ 3 w 59"/>
                    <a:gd name="T57" fmla="*/ 20 h 211"/>
                    <a:gd name="T58" fmla="*/ 9 w 59"/>
                    <a:gd name="T59" fmla="*/ 26 h 211"/>
                    <a:gd name="T60" fmla="*/ 17 w 59"/>
                    <a:gd name="T61" fmla="*/ 36 h 211"/>
                    <a:gd name="T62" fmla="*/ 21 w 59"/>
                    <a:gd name="T63" fmla="*/ 38 h 211"/>
                    <a:gd name="T64" fmla="*/ 1 w 59"/>
                    <a:gd name="T65" fmla="*/ 177 h 211"/>
                    <a:gd name="T66" fmla="*/ 22 w 59"/>
                    <a:gd name="T67" fmla="*/ 202 h 211"/>
                    <a:gd name="T68" fmla="*/ 27 w 59"/>
                    <a:gd name="T69" fmla="*/ 207 h 211"/>
                    <a:gd name="T70" fmla="*/ 30 w 59"/>
                    <a:gd name="T71" fmla="*/ 211 h 211"/>
                    <a:gd name="T72" fmla="*/ 32 w 59"/>
                    <a:gd name="T73" fmla="*/ 207 h 211"/>
                    <a:gd name="T74" fmla="*/ 36 w 59"/>
                    <a:gd name="T75" fmla="*/ 202 h 211"/>
                    <a:gd name="T76" fmla="*/ 58 w 59"/>
                    <a:gd name="T77" fmla="*/ 177 h 211"/>
                    <a:gd name="T78" fmla="*/ 38 w 59"/>
                    <a:gd name="T79" fmla="*/ 38 h 211"/>
                    <a:gd name="T80" fmla="*/ 42 w 59"/>
                    <a:gd name="T81" fmla="*/ 3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9" h="211">
                      <a:moveTo>
                        <a:pt x="42" y="36"/>
                      </a:moveTo>
                      <a:lnTo>
                        <a:pt x="42" y="36"/>
                      </a:lnTo>
                      <a:lnTo>
                        <a:pt x="51" y="27"/>
                      </a:lnTo>
                      <a:lnTo>
                        <a:pt x="56" y="20"/>
                      </a:lnTo>
                      <a:lnTo>
                        <a:pt x="58" y="16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8" y="11"/>
                      </a:lnTo>
                      <a:lnTo>
                        <a:pt x="56" y="10"/>
                      </a:lnTo>
                      <a:lnTo>
                        <a:pt x="56" y="10"/>
                      </a:lnTo>
                      <a:lnTo>
                        <a:pt x="48" y="5"/>
                      </a:lnTo>
                      <a:lnTo>
                        <a:pt x="48" y="5"/>
                      </a:lnTo>
                      <a:lnTo>
                        <a:pt x="40" y="1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0" y="1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1" y="11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6"/>
                      </a:lnTo>
                      <a:lnTo>
                        <a:pt x="3" y="20"/>
                      </a:lnTo>
                      <a:lnTo>
                        <a:pt x="9" y="26"/>
                      </a:lnTo>
                      <a:lnTo>
                        <a:pt x="17" y="36"/>
                      </a:lnTo>
                      <a:lnTo>
                        <a:pt x="21" y="38"/>
                      </a:lnTo>
                      <a:lnTo>
                        <a:pt x="1" y="177"/>
                      </a:lnTo>
                      <a:lnTo>
                        <a:pt x="22" y="202"/>
                      </a:lnTo>
                      <a:lnTo>
                        <a:pt x="27" y="207"/>
                      </a:lnTo>
                      <a:lnTo>
                        <a:pt x="30" y="211"/>
                      </a:lnTo>
                      <a:lnTo>
                        <a:pt x="32" y="207"/>
                      </a:lnTo>
                      <a:lnTo>
                        <a:pt x="36" y="202"/>
                      </a:lnTo>
                      <a:lnTo>
                        <a:pt x="58" y="177"/>
                      </a:lnTo>
                      <a:lnTo>
                        <a:pt x="38" y="38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7" name="그룹 6"/>
          <p:cNvGrpSpPr/>
          <p:nvPr/>
        </p:nvGrpSpPr>
        <p:grpSpPr>
          <a:xfrm>
            <a:off x="844188" y="3485541"/>
            <a:ext cx="2365128" cy="2251289"/>
            <a:chOff x="3367058" y="3697201"/>
            <a:chExt cx="2365128" cy="2251289"/>
          </a:xfrm>
        </p:grpSpPr>
        <p:grpSp>
          <p:nvGrpSpPr>
            <p:cNvPr id="406" name="그룹 405"/>
            <p:cNvGrpSpPr/>
            <p:nvPr/>
          </p:nvGrpSpPr>
          <p:grpSpPr>
            <a:xfrm>
              <a:off x="3367058" y="3697201"/>
              <a:ext cx="2365128" cy="2251289"/>
              <a:chOff x="832537" y="3458747"/>
              <a:chExt cx="2365128" cy="2251289"/>
            </a:xfrm>
          </p:grpSpPr>
          <p:sp>
            <p:nvSpPr>
              <p:cNvPr id="416" name="타원 415"/>
              <p:cNvSpPr/>
              <p:nvPr/>
            </p:nvSpPr>
            <p:spPr>
              <a:xfrm>
                <a:off x="832537" y="3458747"/>
                <a:ext cx="2365128" cy="2251289"/>
              </a:xfrm>
              <a:prstGeom prst="ellipse">
                <a:avLst/>
              </a:prstGeom>
              <a:solidFill>
                <a:schemeClr val="bg1"/>
              </a:solidFill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7" name="타원 416"/>
              <p:cNvSpPr/>
              <p:nvPr/>
            </p:nvSpPr>
            <p:spPr>
              <a:xfrm>
                <a:off x="1677973" y="4212207"/>
                <a:ext cx="670595" cy="4195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20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E7E6E6">
                        <a:lumMod val="25000"/>
                      </a:srgbClr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학부모</a:t>
                </a:r>
              </a:p>
            </p:txBody>
          </p:sp>
        </p:grpSp>
        <p:sp>
          <p:nvSpPr>
            <p:cNvPr id="405" name="타원 404"/>
            <p:cNvSpPr/>
            <p:nvPr/>
          </p:nvSpPr>
          <p:spPr>
            <a:xfrm>
              <a:off x="4011846" y="5678671"/>
              <a:ext cx="1110788" cy="12325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 spc="-20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124" name="Group 15"/>
            <p:cNvGrpSpPr>
              <a:grpSpLocks noChangeAspect="1"/>
            </p:cNvGrpSpPr>
            <p:nvPr/>
          </p:nvGrpSpPr>
          <p:grpSpPr bwMode="auto">
            <a:xfrm>
              <a:off x="4122791" y="4954231"/>
              <a:ext cx="897667" cy="791309"/>
              <a:chOff x="4101" y="2997"/>
              <a:chExt cx="422" cy="372"/>
            </a:xfrm>
            <a:solidFill>
              <a:srgbClr val="005DA2"/>
            </a:solidFill>
          </p:grpSpPr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101" y="3062"/>
                <a:ext cx="422" cy="307"/>
              </a:xfrm>
              <a:custGeom>
                <a:avLst/>
                <a:gdLst>
                  <a:gd name="T0" fmla="*/ 422 w 422"/>
                  <a:gd name="T1" fmla="*/ 212 h 307"/>
                  <a:gd name="T2" fmla="*/ 410 w 422"/>
                  <a:gd name="T3" fmla="*/ 216 h 307"/>
                  <a:gd name="T4" fmla="*/ 389 w 422"/>
                  <a:gd name="T5" fmla="*/ 174 h 307"/>
                  <a:gd name="T6" fmla="*/ 389 w 422"/>
                  <a:gd name="T7" fmla="*/ 307 h 307"/>
                  <a:gd name="T8" fmla="*/ 373 w 422"/>
                  <a:gd name="T9" fmla="*/ 307 h 307"/>
                  <a:gd name="T10" fmla="*/ 373 w 422"/>
                  <a:gd name="T11" fmla="*/ 228 h 307"/>
                  <a:gd name="T12" fmla="*/ 366 w 422"/>
                  <a:gd name="T13" fmla="*/ 228 h 307"/>
                  <a:gd name="T14" fmla="*/ 366 w 422"/>
                  <a:gd name="T15" fmla="*/ 307 h 307"/>
                  <a:gd name="T16" fmla="*/ 350 w 422"/>
                  <a:gd name="T17" fmla="*/ 307 h 307"/>
                  <a:gd name="T18" fmla="*/ 350 w 422"/>
                  <a:gd name="T19" fmla="*/ 168 h 307"/>
                  <a:gd name="T20" fmla="*/ 288 w 422"/>
                  <a:gd name="T21" fmla="*/ 130 h 307"/>
                  <a:gd name="T22" fmla="*/ 241 w 422"/>
                  <a:gd name="T23" fmla="*/ 45 h 307"/>
                  <a:gd name="T24" fmla="*/ 238 w 422"/>
                  <a:gd name="T25" fmla="*/ 45 h 307"/>
                  <a:gd name="T26" fmla="*/ 283 w 422"/>
                  <a:gd name="T27" fmla="*/ 183 h 307"/>
                  <a:gd name="T28" fmla="*/ 240 w 422"/>
                  <a:gd name="T29" fmla="*/ 183 h 307"/>
                  <a:gd name="T30" fmla="*/ 223 w 422"/>
                  <a:gd name="T31" fmla="*/ 306 h 307"/>
                  <a:gd name="T32" fmla="*/ 199 w 422"/>
                  <a:gd name="T33" fmla="*/ 306 h 307"/>
                  <a:gd name="T34" fmla="*/ 183 w 422"/>
                  <a:gd name="T35" fmla="*/ 183 h 307"/>
                  <a:gd name="T36" fmla="*/ 139 w 422"/>
                  <a:gd name="T37" fmla="*/ 183 h 307"/>
                  <a:gd name="T38" fmla="*/ 184 w 422"/>
                  <a:gd name="T39" fmla="*/ 45 h 307"/>
                  <a:gd name="T40" fmla="*/ 181 w 422"/>
                  <a:gd name="T41" fmla="*/ 45 h 307"/>
                  <a:gd name="T42" fmla="*/ 134 w 422"/>
                  <a:gd name="T43" fmla="*/ 130 h 307"/>
                  <a:gd name="T44" fmla="*/ 73 w 422"/>
                  <a:gd name="T45" fmla="*/ 168 h 307"/>
                  <a:gd name="T46" fmla="*/ 73 w 422"/>
                  <a:gd name="T47" fmla="*/ 195 h 307"/>
                  <a:gd name="T48" fmla="*/ 100 w 422"/>
                  <a:gd name="T49" fmla="*/ 256 h 307"/>
                  <a:gd name="T50" fmla="*/ 71 w 422"/>
                  <a:gd name="T51" fmla="*/ 256 h 307"/>
                  <a:gd name="T52" fmla="*/ 71 w 422"/>
                  <a:gd name="T53" fmla="*/ 307 h 307"/>
                  <a:gd name="T54" fmla="*/ 59 w 422"/>
                  <a:gd name="T55" fmla="*/ 307 h 307"/>
                  <a:gd name="T56" fmla="*/ 59 w 422"/>
                  <a:gd name="T57" fmla="*/ 256 h 307"/>
                  <a:gd name="T58" fmla="*/ 48 w 422"/>
                  <a:gd name="T59" fmla="*/ 256 h 307"/>
                  <a:gd name="T60" fmla="*/ 48 w 422"/>
                  <a:gd name="T61" fmla="*/ 307 h 307"/>
                  <a:gd name="T62" fmla="*/ 35 w 422"/>
                  <a:gd name="T63" fmla="*/ 307 h 307"/>
                  <a:gd name="T64" fmla="*/ 35 w 422"/>
                  <a:gd name="T65" fmla="*/ 256 h 307"/>
                  <a:gd name="T66" fmla="*/ 5 w 422"/>
                  <a:gd name="T67" fmla="*/ 256 h 307"/>
                  <a:gd name="T68" fmla="*/ 33 w 422"/>
                  <a:gd name="T69" fmla="*/ 195 h 307"/>
                  <a:gd name="T70" fmla="*/ 33 w 422"/>
                  <a:gd name="T71" fmla="*/ 175 h 307"/>
                  <a:gd name="T72" fmla="*/ 12 w 422"/>
                  <a:gd name="T73" fmla="*/ 216 h 307"/>
                  <a:gd name="T74" fmla="*/ 0 w 422"/>
                  <a:gd name="T75" fmla="*/ 211 h 307"/>
                  <a:gd name="T76" fmla="*/ 33 w 422"/>
                  <a:gd name="T77" fmla="*/ 144 h 307"/>
                  <a:gd name="T78" fmla="*/ 73 w 422"/>
                  <a:gd name="T79" fmla="*/ 144 h 307"/>
                  <a:gd name="T80" fmla="*/ 121 w 422"/>
                  <a:gd name="T81" fmla="*/ 124 h 307"/>
                  <a:gd name="T82" fmla="*/ 173 w 422"/>
                  <a:gd name="T83" fmla="*/ 0 h 307"/>
                  <a:gd name="T84" fmla="*/ 249 w 422"/>
                  <a:gd name="T85" fmla="*/ 0 h 307"/>
                  <a:gd name="T86" fmla="*/ 302 w 422"/>
                  <a:gd name="T87" fmla="*/ 124 h 307"/>
                  <a:gd name="T88" fmla="*/ 350 w 422"/>
                  <a:gd name="T89" fmla="*/ 144 h 307"/>
                  <a:gd name="T90" fmla="*/ 389 w 422"/>
                  <a:gd name="T91" fmla="*/ 144 h 307"/>
                  <a:gd name="T92" fmla="*/ 422 w 422"/>
                  <a:gd name="T93" fmla="*/ 212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2" h="307">
                    <a:moveTo>
                      <a:pt x="422" y="212"/>
                    </a:moveTo>
                    <a:lnTo>
                      <a:pt x="410" y="216"/>
                    </a:lnTo>
                    <a:lnTo>
                      <a:pt x="389" y="174"/>
                    </a:lnTo>
                    <a:lnTo>
                      <a:pt x="389" y="307"/>
                    </a:lnTo>
                    <a:lnTo>
                      <a:pt x="373" y="307"/>
                    </a:lnTo>
                    <a:lnTo>
                      <a:pt x="373" y="228"/>
                    </a:lnTo>
                    <a:lnTo>
                      <a:pt x="366" y="228"/>
                    </a:lnTo>
                    <a:lnTo>
                      <a:pt x="366" y="307"/>
                    </a:lnTo>
                    <a:lnTo>
                      <a:pt x="350" y="307"/>
                    </a:lnTo>
                    <a:lnTo>
                      <a:pt x="350" y="168"/>
                    </a:lnTo>
                    <a:lnTo>
                      <a:pt x="288" y="130"/>
                    </a:lnTo>
                    <a:lnTo>
                      <a:pt x="241" y="45"/>
                    </a:lnTo>
                    <a:lnTo>
                      <a:pt x="238" y="45"/>
                    </a:lnTo>
                    <a:lnTo>
                      <a:pt x="283" y="183"/>
                    </a:lnTo>
                    <a:lnTo>
                      <a:pt x="240" y="183"/>
                    </a:lnTo>
                    <a:lnTo>
                      <a:pt x="223" y="306"/>
                    </a:lnTo>
                    <a:lnTo>
                      <a:pt x="199" y="306"/>
                    </a:lnTo>
                    <a:lnTo>
                      <a:pt x="183" y="183"/>
                    </a:lnTo>
                    <a:lnTo>
                      <a:pt x="139" y="183"/>
                    </a:lnTo>
                    <a:lnTo>
                      <a:pt x="184" y="45"/>
                    </a:lnTo>
                    <a:lnTo>
                      <a:pt x="181" y="45"/>
                    </a:lnTo>
                    <a:lnTo>
                      <a:pt x="134" y="130"/>
                    </a:lnTo>
                    <a:lnTo>
                      <a:pt x="73" y="168"/>
                    </a:lnTo>
                    <a:lnTo>
                      <a:pt x="73" y="195"/>
                    </a:lnTo>
                    <a:lnTo>
                      <a:pt x="100" y="256"/>
                    </a:lnTo>
                    <a:lnTo>
                      <a:pt x="71" y="256"/>
                    </a:lnTo>
                    <a:lnTo>
                      <a:pt x="71" y="307"/>
                    </a:lnTo>
                    <a:lnTo>
                      <a:pt x="59" y="307"/>
                    </a:lnTo>
                    <a:lnTo>
                      <a:pt x="59" y="256"/>
                    </a:lnTo>
                    <a:lnTo>
                      <a:pt x="48" y="256"/>
                    </a:lnTo>
                    <a:lnTo>
                      <a:pt x="48" y="307"/>
                    </a:lnTo>
                    <a:lnTo>
                      <a:pt x="35" y="307"/>
                    </a:lnTo>
                    <a:lnTo>
                      <a:pt x="35" y="256"/>
                    </a:lnTo>
                    <a:lnTo>
                      <a:pt x="5" y="256"/>
                    </a:lnTo>
                    <a:lnTo>
                      <a:pt x="33" y="195"/>
                    </a:lnTo>
                    <a:lnTo>
                      <a:pt x="33" y="175"/>
                    </a:lnTo>
                    <a:lnTo>
                      <a:pt x="12" y="216"/>
                    </a:lnTo>
                    <a:lnTo>
                      <a:pt x="0" y="211"/>
                    </a:lnTo>
                    <a:lnTo>
                      <a:pt x="33" y="144"/>
                    </a:lnTo>
                    <a:lnTo>
                      <a:pt x="73" y="144"/>
                    </a:lnTo>
                    <a:lnTo>
                      <a:pt x="121" y="124"/>
                    </a:lnTo>
                    <a:lnTo>
                      <a:pt x="173" y="0"/>
                    </a:lnTo>
                    <a:lnTo>
                      <a:pt x="249" y="0"/>
                    </a:lnTo>
                    <a:lnTo>
                      <a:pt x="302" y="124"/>
                    </a:lnTo>
                    <a:lnTo>
                      <a:pt x="350" y="144"/>
                    </a:lnTo>
                    <a:lnTo>
                      <a:pt x="389" y="144"/>
                    </a:lnTo>
                    <a:lnTo>
                      <a:pt x="422" y="212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285" y="2997"/>
                <a:ext cx="54" cy="55"/>
              </a:xfrm>
              <a:custGeom>
                <a:avLst/>
                <a:gdLst>
                  <a:gd name="T0" fmla="*/ 27 w 54"/>
                  <a:gd name="T1" fmla="*/ 0 h 55"/>
                  <a:gd name="T2" fmla="*/ 27 w 54"/>
                  <a:gd name="T3" fmla="*/ 0 h 55"/>
                  <a:gd name="T4" fmla="*/ 33 w 54"/>
                  <a:gd name="T5" fmla="*/ 1 h 55"/>
                  <a:gd name="T6" fmla="*/ 38 w 54"/>
                  <a:gd name="T7" fmla="*/ 2 h 55"/>
                  <a:gd name="T8" fmla="*/ 42 w 54"/>
                  <a:gd name="T9" fmla="*/ 5 h 55"/>
                  <a:gd name="T10" fmla="*/ 47 w 54"/>
                  <a:gd name="T11" fmla="*/ 9 h 55"/>
                  <a:gd name="T12" fmla="*/ 49 w 54"/>
                  <a:gd name="T13" fmla="*/ 12 h 55"/>
                  <a:gd name="T14" fmla="*/ 53 w 54"/>
                  <a:gd name="T15" fmla="*/ 17 h 55"/>
                  <a:gd name="T16" fmla="*/ 54 w 54"/>
                  <a:gd name="T17" fmla="*/ 22 h 55"/>
                  <a:gd name="T18" fmla="*/ 54 w 54"/>
                  <a:gd name="T19" fmla="*/ 27 h 55"/>
                  <a:gd name="T20" fmla="*/ 54 w 54"/>
                  <a:gd name="T21" fmla="*/ 27 h 55"/>
                  <a:gd name="T22" fmla="*/ 54 w 54"/>
                  <a:gd name="T23" fmla="*/ 33 h 55"/>
                  <a:gd name="T24" fmla="*/ 53 w 54"/>
                  <a:gd name="T25" fmla="*/ 38 h 55"/>
                  <a:gd name="T26" fmla="*/ 49 w 54"/>
                  <a:gd name="T27" fmla="*/ 43 h 55"/>
                  <a:gd name="T28" fmla="*/ 47 w 54"/>
                  <a:gd name="T29" fmla="*/ 46 h 55"/>
                  <a:gd name="T30" fmla="*/ 42 w 54"/>
                  <a:gd name="T31" fmla="*/ 50 h 55"/>
                  <a:gd name="T32" fmla="*/ 38 w 54"/>
                  <a:gd name="T33" fmla="*/ 52 h 55"/>
                  <a:gd name="T34" fmla="*/ 33 w 54"/>
                  <a:gd name="T35" fmla="*/ 54 h 55"/>
                  <a:gd name="T36" fmla="*/ 27 w 54"/>
                  <a:gd name="T37" fmla="*/ 55 h 55"/>
                  <a:gd name="T38" fmla="*/ 27 w 54"/>
                  <a:gd name="T39" fmla="*/ 55 h 55"/>
                  <a:gd name="T40" fmla="*/ 22 w 54"/>
                  <a:gd name="T41" fmla="*/ 54 h 55"/>
                  <a:gd name="T42" fmla="*/ 17 w 54"/>
                  <a:gd name="T43" fmla="*/ 52 h 55"/>
                  <a:gd name="T44" fmla="*/ 12 w 54"/>
                  <a:gd name="T45" fmla="*/ 50 h 55"/>
                  <a:gd name="T46" fmla="*/ 7 w 54"/>
                  <a:gd name="T47" fmla="*/ 46 h 55"/>
                  <a:gd name="T48" fmla="*/ 5 w 54"/>
                  <a:gd name="T49" fmla="*/ 43 h 55"/>
                  <a:gd name="T50" fmla="*/ 3 w 54"/>
                  <a:gd name="T51" fmla="*/ 38 h 55"/>
                  <a:gd name="T52" fmla="*/ 0 w 54"/>
                  <a:gd name="T53" fmla="*/ 33 h 55"/>
                  <a:gd name="T54" fmla="*/ 0 w 54"/>
                  <a:gd name="T55" fmla="*/ 27 h 55"/>
                  <a:gd name="T56" fmla="*/ 0 w 54"/>
                  <a:gd name="T57" fmla="*/ 27 h 55"/>
                  <a:gd name="T58" fmla="*/ 0 w 54"/>
                  <a:gd name="T59" fmla="*/ 22 h 55"/>
                  <a:gd name="T60" fmla="*/ 3 w 54"/>
                  <a:gd name="T61" fmla="*/ 17 h 55"/>
                  <a:gd name="T62" fmla="*/ 5 w 54"/>
                  <a:gd name="T63" fmla="*/ 12 h 55"/>
                  <a:gd name="T64" fmla="*/ 7 w 54"/>
                  <a:gd name="T65" fmla="*/ 9 h 55"/>
                  <a:gd name="T66" fmla="*/ 12 w 54"/>
                  <a:gd name="T67" fmla="*/ 5 h 55"/>
                  <a:gd name="T68" fmla="*/ 17 w 54"/>
                  <a:gd name="T69" fmla="*/ 2 h 55"/>
                  <a:gd name="T70" fmla="*/ 22 w 54"/>
                  <a:gd name="T71" fmla="*/ 1 h 55"/>
                  <a:gd name="T72" fmla="*/ 27 w 54"/>
                  <a:gd name="T73" fmla="*/ 0 h 55"/>
                  <a:gd name="T74" fmla="*/ 27 w 54"/>
                  <a:gd name="T7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4" h="55">
                    <a:moveTo>
                      <a:pt x="27" y="0"/>
                    </a:moveTo>
                    <a:lnTo>
                      <a:pt x="27" y="0"/>
                    </a:lnTo>
                    <a:lnTo>
                      <a:pt x="33" y="1"/>
                    </a:lnTo>
                    <a:lnTo>
                      <a:pt x="38" y="2"/>
                    </a:lnTo>
                    <a:lnTo>
                      <a:pt x="42" y="5"/>
                    </a:lnTo>
                    <a:lnTo>
                      <a:pt x="47" y="9"/>
                    </a:lnTo>
                    <a:lnTo>
                      <a:pt x="49" y="12"/>
                    </a:lnTo>
                    <a:lnTo>
                      <a:pt x="53" y="17"/>
                    </a:lnTo>
                    <a:lnTo>
                      <a:pt x="54" y="22"/>
                    </a:lnTo>
                    <a:lnTo>
                      <a:pt x="54" y="27"/>
                    </a:lnTo>
                    <a:lnTo>
                      <a:pt x="54" y="27"/>
                    </a:lnTo>
                    <a:lnTo>
                      <a:pt x="54" y="33"/>
                    </a:lnTo>
                    <a:lnTo>
                      <a:pt x="53" y="38"/>
                    </a:lnTo>
                    <a:lnTo>
                      <a:pt x="49" y="43"/>
                    </a:lnTo>
                    <a:lnTo>
                      <a:pt x="47" y="46"/>
                    </a:lnTo>
                    <a:lnTo>
                      <a:pt x="42" y="50"/>
                    </a:lnTo>
                    <a:lnTo>
                      <a:pt x="38" y="52"/>
                    </a:lnTo>
                    <a:lnTo>
                      <a:pt x="33" y="54"/>
                    </a:lnTo>
                    <a:lnTo>
                      <a:pt x="27" y="55"/>
                    </a:lnTo>
                    <a:lnTo>
                      <a:pt x="27" y="55"/>
                    </a:lnTo>
                    <a:lnTo>
                      <a:pt x="22" y="54"/>
                    </a:lnTo>
                    <a:lnTo>
                      <a:pt x="17" y="52"/>
                    </a:lnTo>
                    <a:lnTo>
                      <a:pt x="12" y="50"/>
                    </a:lnTo>
                    <a:lnTo>
                      <a:pt x="7" y="46"/>
                    </a:lnTo>
                    <a:lnTo>
                      <a:pt x="5" y="43"/>
                    </a:lnTo>
                    <a:lnTo>
                      <a:pt x="3" y="38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5" y="12"/>
                    </a:lnTo>
                    <a:lnTo>
                      <a:pt x="7" y="9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Freeform 18"/>
              <p:cNvSpPr>
                <a:spLocks/>
              </p:cNvSpPr>
              <p:nvPr/>
            </p:nvSpPr>
            <p:spPr bwMode="auto">
              <a:xfrm>
                <a:off x="4453" y="3164"/>
                <a:ext cx="35" cy="34"/>
              </a:xfrm>
              <a:custGeom>
                <a:avLst/>
                <a:gdLst>
                  <a:gd name="T0" fmla="*/ 18 w 35"/>
                  <a:gd name="T1" fmla="*/ 0 h 34"/>
                  <a:gd name="T2" fmla="*/ 18 w 35"/>
                  <a:gd name="T3" fmla="*/ 0 h 34"/>
                  <a:gd name="T4" fmla="*/ 25 w 35"/>
                  <a:gd name="T5" fmla="*/ 1 h 34"/>
                  <a:gd name="T6" fmla="*/ 30 w 35"/>
                  <a:gd name="T7" fmla="*/ 5 h 34"/>
                  <a:gd name="T8" fmla="*/ 33 w 35"/>
                  <a:gd name="T9" fmla="*/ 10 h 34"/>
                  <a:gd name="T10" fmla="*/ 35 w 35"/>
                  <a:gd name="T11" fmla="*/ 17 h 34"/>
                  <a:gd name="T12" fmla="*/ 35 w 35"/>
                  <a:gd name="T13" fmla="*/ 17 h 34"/>
                  <a:gd name="T14" fmla="*/ 33 w 35"/>
                  <a:gd name="T15" fmla="*/ 24 h 34"/>
                  <a:gd name="T16" fmla="*/ 30 w 35"/>
                  <a:gd name="T17" fmla="*/ 29 h 34"/>
                  <a:gd name="T18" fmla="*/ 25 w 35"/>
                  <a:gd name="T19" fmla="*/ 33 h 34"/>
                  <a:gd name="T20" fmla="*/ 18 w 35"/>
                  <a:gd name="T21" fmla="*/ 34 h 34"/>
                  <a:gd name="T22" fmla="*/ 18 w 35"/>
                  <a:gd name="T23" fmla="*/ 34 h 34"/>
                  <a:gd name="T24" fmla="*/ 11 w 35"/>
                  <a:gd name="T25" fmla="*/ 33 h 34"/>
                  <a:gd name="T26" fmla="*/ 5 w 35"/>
                  <a:gd name="T27" fmla="*/ 29 h 34"/>
                  <a:gd name="T28" fmla="*/ 2 w 35"/>
                  <a:gd name="T29" fmla="*/ 24 h 34"/>
                  <a:gd name="T30" fmla="*/ 0 w 35"/>
                  <a:gd name="T31" fmla="*/ 17 h 34"/>
                  <a:gd name="T32" fmla="*/ 0 w 35"/>
                  <a:gd name="T33" fmla="*/ 17 h 34"/>
                  <a:gd name="T34" fmla="*/ 2 w 35"/>
                  <a:gd name="T35" fmla="*/ 10 h 34"/>
                  <a:gd name="T36" fmla="*/ 5 w 35"/>
                  <a:gd name="T37" fmla="*/ 5 h 34"/>
                  <a:gd name="T38" fmla="*/ 11 w 35"/>
                  <a:gd name="T39" fmla="*/ 1 h 34"/>
                  <a:gd name="T40" fmla="*/ 18 w 35"/>
                  <a:gd name="T41" fmla="*/ 0 h 34"/>
                  <a:gd name="T42" fmla="*/ 18 w 3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18" y="0"/>
                    </a:moveTo>
                    <a:lnTo>
                      <a:pt x="18" y="0"/>
                    </a:lnTo>
                    <a:lnTo>
                      <a:pt x="25" y="1"/>
                    </a:lnTo>
                    <a:lnTo>
                      <a:pt x="30" y="5"/>
                    </a:lnTo>
                    <a:lnTo>
                      <a:pt x="33" y="10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3" y="24"/>
                    </a:lnTo>
                    <a:lnTo>
                      <a:pt x="30" y="29"/>
                    </a:lnTo>
                    <a:lnTo>
                      <a:pt x="25" y="33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1" y="33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Freeform 19"/>
              <p:cNvSpPr>
                <a:spLocks/>
              </p:cNvSpPr>
              <p:nvPr/>
            </p:nvSpPr>
            <p:spPr bwMode="auto">
              <a:xfrm>
                <a:off x="4136" y="3164"/>
                <a:ext cx="35" cy="34"/>
              </a:xfrm>
              <a:custGeom>
                <a:avLst/>
                <a:gdLst>
                  <a:gd name="T0" fmla="*/ 17 w 35"/>
                  <a:gd name="T1" fmla="*/ 0 h 34"/>
                  <a:gd name="T2" fmla="*/ 17 w 35"/>
                  <a:gd name="T3" fmla="*/ 0 h 34"/>
                  <a:gd name="T4" fmla="*/ 25 w 35"/>
                  <a:gd name="T5" fmla="*/ 1 h 34"/>
                  <a:gd name="T6" fmla="*/ 30 w 35"/>
                  <a:gd name="T7" fmla="*/ 5 h 34"/>
                  <a:gd name="T8" fmla="*/ 33 w 35"/>
                  <a:gd name="T9" fmla="*/ 10 h 34"/>
                  <a:gd name="T10" fmla="*/ 35 w 35"/>
                  <a:gd name="T11" fmla="*/ 17 h 34"/>
                  <a:gd name="T12" fmla="*/ 35 w 35"/>
                  <a:gd name="T13" fmla="*/ 17 h 34"/>
                  <a:gd name="T14" fmla="*/ 33 w 35"/>
                  <a:gd name="T15" fmla="*/ 24 h 34"/>
                  <a:gd name="T16" fmla="*/ 30 w 35"/>
                  <a:gd name="T17" fmla="*/ 29 h 34"/>
                  <a:gd name="T18" fmla="*/ 25 w 35"/>
                  <a:gd name="T19" fmla="*/ 33 h 34"/>
                  <a:gd name="T20" fmla="*/ 17 w 35"/>
                  <a:gd name="T21" fmla="*/ 34 h 34"/>
                  <a:gd name="T22" fmla="*/ 17 w 35"/>
                  <a:gd name="T23" fmla="*/ 34 h 34"/>
                  <a:gd name="T24" fmla="*/ 11 w 35"/>
                  <a:gd name="T25" fmla="*/ 33 h 34"/>
                  <a:gd name="T26" fmla="*/ 5 w 35"/>
                  <a:gd name="T27" fmla="*/ 29 h 34"/>
                  <a:gd name="T28" fmla="*/ 2 w 35"/>
                  <a:gd name="T29" fmla="*/ 24 h 34"/>
                  <a:gd name="T30" fmla="*/ 0 w 35"/>
                  <a:gd name="T31" fmla="*/ 17 h 34"/>
                  <a:gd name="T32" fmla="*/ 0 w 35"/>
                  <a:gd name="T33" fmla="*/ 17 h 34"/>
                  <a:gd name="T34" fmla="*/ 2 w 35"/>
                  <a:gd name="T35" fmla="*/ 10 h 34"/>
                  <a:gd name="T36" fmla="*/ 5 w 35"/>
                  <a:gd name="T37" fmla="*/ 5 h 34"/>
                  <a:gd name="T38" fmla="*/ 11 w 35"/>
                  <a:gd name="T39" fmla="*/ 1 h 34"/>
                  <a:gd name="T40" fmla="*/ 17 w 35"/>
                  <a:gd name="T41" fmla="*/ 0 h 34"/>
                  <a:gd name="T42" fmla="*/ 17 w 3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17" y="0"/>
                    </a:moveTo>
                    <a:lnTo>
                      <a:pt x="17" y="0"/>
                    </a:lnTo>
                    <a:lnTo>
                      <a:pt x="25" y="1"/>
                    </a:lnTo>
                    <a:lnTo>
                      <a:pt x="30" y="5"/>
                    </a:lnTo>
                    <a:lnTo>
                      <a:pt x="33" y="10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3" y="24"/>
                    </a:lnTo>
                    <a:lnTo>
                      <a:pt x="30" y="29"/>
                    </a:lnTo>
                    <a:lnTo>
                      <a:pt x="25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1" y="33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32" name="직사각형 731"/>
          <p:cNvSpPr/>
          <p:nvPr/>
        </p:nvSpPr>
        <p:spPr>
          <a:xfrm>
            <a:off x="7585941" y="120324"/>
            <a:ext cx="1477830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교원능력개발평가의 개요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2638055" y="1793199"/>
            <a:ext cx="3875564" cy="916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2052743" y="1827197"/>
            <a:ext cx="4442889" cy="859886"/>
            <a:chOff x="2230041" y="1941493"/>
            <a:chExt cx="4442889" cy="859886"/>
          </a:xfrm>
        </p:grpSpPr>
        <p:grpSp>
          <p:nvGrpSpPr>
            <p:cNvPr id="1343" name="Group 22"/>
            <p:cNvGrpSpPr>
              <a:grpSpLocks noChangeAspect="1"/>
            </p:cNvGrpSpPr>
            <p:nvPr/>
          </p:nvGrpSpPr>
          <p:grpSpPr bwMode="auto">
            <a:xfrm>
              <a:off x="2230041" y="2021437"/>
              <a:ext cx="1142940" cy="764204"/>
              <a:chOff x="525" y="1454"/>
              <a:chExt cx="679" cy="454"/>
            </a:xfrm>
            <a:solidFill>
              <a:schemeClr val="bg1"/>
            </a:solidFill>
          </p:grpSpPr>
          <p:sp>
            <p:nvSpPr>
              <p:cNvPr id="1344" name="Freeform 23"/>
              <p:cNvSpPr>
                <a:spLocks/>
              </p:cNvSpPr>
              <p:nvPr/>
            </p:nvSpPr>
            <p:spPr bwMode="auto">
              <a:xfrm>
                <a:off x="695" y="1693"/>
                <a:ext cx="348" cy="183"/>
              </a:xfrm>
              <a:custGeom>
                <a:avLst/>
                <a:gdLst>
                  <a:gd name="T0" fmla="*/ 348 w 348"/>
                  <a:gd name="T1" fmla="*/ 0 h 183"/>
                  <a:gd name="T2" fmla="*/ 348 w 348"/>
                  <a:gd name="T3" fmla="*/ 80 h 183"/>
                  <a:gd name="T4" fmla="*/ 175 w 348"/>
                  <a:gd name="T5" fmla="*/ 183 h 183"/>
                  <a:gd name="T6" fmla="*/ 0 w 348"/>
                  <a:gd name="T7" fmla="*/ 80 h 183"/>
                  <a:gd name="T8" fmla="*/ 0 w 348"/>
                  <a:gd name="T9" fmla="*/ 0 h 183"/>
                  <a:gd name="T10" fmla="*/ 177 w 348"/>
                  <a:gd name="T11" fmla="*/ 87 h 183"/>
                  <a:gd name="T12" fmla="*/ 348 w 348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183">
                    <a:moveTo>
                      <a:pt x="348" y="0"/>
                    </a:moveTo>
                    <a:lnTo>
                      <a:pt x="348" y="80"/>
                    </a:lnTo>
                    <a:lnTo>
                      <a:pt x="175" y="183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77" y="87"/>
                    </a:lnTo>
                    <a:lnTo>
                      <a:pt x="348" y="0"/>
                    </a:lnTo>
                    <a:close/>
                  </a:path>
                </a:pathLst>
              </a:custGeom>
              <a:solidFill>
                <a:srgbClr val="266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  <p:sp>
            <p:nvSpPr>
              <p:cNvPr id="1345" name="Freeform 24"/>
              <p:cNvSpPr>
                <a:spLocks noEditPoints="1"/>
              </p:cNvSpPr>
              <p:nvPr/>
            </p:nvSpPr>
            <p:spPr bwMode="auto">
              <a:xfrm>
                <a:off x="525" y="1454"/>
                <a:ext cx="679" cy="454"/>
              </a:xfrm>
              <a:custGeom>
                <a:avLst/>
                <a:gdLst>
                  <a:gd name="T0" fmla="*/ 679 w 679"/>
                  <a:gd name="T1" fmla="*/ 140 h 454"/>
                  <a:gd name="T2" fmla="*/ 7 w 679"/>
                  <a:gd name="T3" fmla="*/ 140 h 454"/>
                  <a:gd name="T4" fmla="*/ 82 w 679"/>
                  <a:gd name="T5" fmla="*/ 176 h 454"/>
                  <a:gd name="T6" fmla="*/ 73 w 679"/>
                  <a:gd name="T7" fmla="*/ 300 h 454"/>
                  <a:gd name="T8" fmla="*/ 70 w 679"/>
                  <a:gd name="T9" fmla="*/ 329 h 454"/>
                  <a:gd name="T10" fmla="*/ 63 w 679"/>
                  <a:gd name="T11" fmla="*/ 348 h 454"/>
                  <a:gd name="T12" fmla="*/ 29 w 679"/>
                  <a:gd name="T13" fmla="*/ 396 h 454"/>
                  <a:gd name="T14" fmla="*/ 3 w 679"/>
                  <a:gd name="T15" fmla="*/ 425 h 454"/>
                  <a:gd name="T16" fmla="*/ 0 w 679"/>
                  <a:gd name="T17" fmla="*/ 430 h 454"/>
                  <a:gd name="T18" fmla="*/ 3 w 679"/>
                  <a:gd name="T19" fmla="*/ 432 h 454"/>
                  <a:gd name="T20" fmla="*/ 5 w 679"/>
                  <a:gd name="T21" fmla="*/ 432 h 454"/>
                  <a:gd name="T22" fmla="*/ 31 w 679"/>
                  <a:gd name="T23" fmla="*/ 427 h 454"/>
                  <a:gd name="T24" fmla="*/ 60 w 679"/>
                  <a:gd name="T25" fmla="*/ 413 h 454"/>
                  <a:gd name="T26" fmla="*/ 65 w 679"/>
                  <a:gd name="T27" fmla="*/ 411 h 454"/>
                  <a:gd name="T28" fmla="*/ 70 w 679"/>
                  <a:gd name="T29" fmla="*/ 413 h 454"/>
                  <a:gd name="T30" fmla="*/ 78 w 679"/>
                  <a:gd name="T31" fmla="*/ 432 h 454"/>
                  <a:gd name="T32" fmla="*/ 85 w 679"/>
                  <a:gd name="T33" fmla="*/ 445 h 454"/>
                  <a:gd name="T34" fmla="*/ 92 w 679"/>
                  <a:gd name="T35" fmla="*/ 454 h 454"/>
                  <a:gd name="T36" fmla="*/ 96 w 679"/>
                  <a:gd name="T37" fmla="*/ 454 h 454"/>
                  <a:gd name="T38" fmla="*/ 97 w 679"/>
                  <a:gd name="T39" fmla="*/ 454 h 454"/>
                  <a:gd name="T40" fmla="*/ 101 w 679"/>
                  <a:gd name="T41" fmla="*/ 451 h 454"/>
                  <a:gd name="T42" fmla="*/ 107 w 679"/>
                  <a:gd name="T43" fmla="*/ 435 h 454"/>
                  <a:gd name="T44" fmla="*/ 114 w 679"/>
                  <a:gd name="T45" fmla="*/ 410 h 454"/>
                  <a:gd name="T46" fmla="*/ 116 w 679"/>
                  <a:gd name="T47" fmla="*/ 377 h 454"/>
                  <a:gd name="T48" fmla="*/ 114 w 679"/>
                  <a:gd name="T49" fmla="*/ 343 h 454"/>
                  <a:gd name="T50" fmla="*/ 113 w 679"/>
                  <a:gd name="T51" fmla="*/ 307 h 454"/>
                  <a:gd name="T52" fmla="*/ 113 w 679"/>
                  <a:gd name="T53" fmla="*/ 227 h 454"/>
                  <a:gd name="T54" fmla="*/ 348 w 679"/>
                  <a:gd name="T55" fmla="*/ 306 h 454"/>
                  <a:gd name="T56" fmla="*/ 343 w 679"/>
                  <a:gd name="T57" fmla="*/ 70 h 454"/>
                  <a:gd name="T58" fmla="*/ 355 w 679"/>
                  <a:gd name="T59" fmla="*/ 72 h 454"/>
                  <a:gd name="T60" fmla="*/ 363 w 679"/>
                  <a:gd name="T61" fmla="*/ 77 h 454"/>
                  <a:gd name="T62" fmla="*/ 369 w 679"/>
                  <a:gd name="T63" fmla="*/ 87 h 454"/>
                  <a:gd name="T64" fmla="*/ 372 w 679"/>
                  <a:gd name="T65" fmla="*/ 97 h 454"/>
                  <a:gd name="T66" fmla="*/ 370 w 679"/>
                  <a:gd name="T67" fmla="*/ 102 h 454"/>
                  <a:gd name="T68" fmla="*/ 367 w 679"/>
                  <a:gd name="T69" fmla="*/ 113 h 454"/>
                  <a:gd name="T70" fmla="*/ 358 w 679"/>
                  <a:gd name="T71" fmla="*/ 119 h 454"/>
                  <a:gd name="T72" fmla="*/ 350 w 679"/>
                  <a:gd name="T73" fmla="*/ 125 h 454"/>
                  <a:gd name="T74" fmla="*/ 343 w 679"/>
                  <a:gd name="T75" fmla="*/ 125 h 454"/>
                  <a:gd name="T76" fmla="*/ 333 w 679"/>
                  <a:gd name="T77" fmla="*/ 123 h 454"/>
                  <a:gd name="T78" fmla="*/ 324 w 679"/>
                  <a:gd name="T79" fmla="*/ 116 h 454"/>
                  <a:gd name="T80" fmla="*/ 317 w 679"/>
                  <a:gd name="T81" fmla="*/ 108 h 454"/>
                  <a:gd name="T82" fmla="*/ 316 w 679"/>
                  <a:gd name="T83" fmla="*/ 97 h 454"/>
                  <a:gd name="T84" fmla="*/ 316 w 679"/>
                  <a:gd name="T85" fmla="*/ 92 h 454"/>
                  <a:gd name="T86" fmla="*/ 321 w 679"/>
                  <a:gd name="T87" fmla="*/ 82 h 454"/>
                  <a:gd name="T88" fmla="*/ 328 w 679"/>
                  <a:gd name="T89" fmla="*/ 73 h 454"/>
                  <a:gd name="T90" fmla="*/ 338 w 679"/>
                  <a:gd name="T91" fmla="*/ 70 h 454"/>
                  <a:gd name="T92" fmla="*/ 343 w 679"/>
                  <a:gd name="T93" fmla="*/ 7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9" h="454">
                    <a:moveTo>
                      <a:pt x="348" y="306"/>
                    </a:moveTo>
                    <a:lnTo>
                      <a:pt x="679" y="140"/>
                    </a:lnTo>
                    <a:lnTo>
                      <a:pt x="348" y="0"/>
                    </a:lnTo>
                    <a:lnTo>
                      <a:pt x="7" y="140"/>
                    </a:lnTo>
                    <a:lnTo>
                      <a:pt x="82" y="176"/>
                    </a:lnTo>
                    <a:lnTo>
                      <a:pt x="82" y="176"/>
                    </a:lnTo>
                    <a:lnTo>
                      <a:pt x="77" y="259"/>
                    </a:lnTo>
                    <a:lnTo>
                      <a:pt x="73" y="300"/>
                    </a:lnTo>
                    <a:lnTo>
                      <a:pt x="70" y="329"/>
                    </a:lnTo>
                    <a:lnTo>
                      <a:pt x="70" y="329"/>
                    </a:lnTo>
                    <a:lnTo>
                      <a:pt x="67" y="338"/>
                    </a:lnTo>
                    <a:lnTo>
                      <a:pt x="63" y="348"/>
                    </a:lnTo>
                    <a:lnTo>
                      <a:pt x="49" y="370"/>
                    </a:lnTo>
                    <a:lnTo>
                      <a:pt x="29" y="396"/>
                    </a:lnTo>
                    <a:lnTo>
                      <a:pt x="3" y="425"/>
                    </a:lnTo>
                    <a:lnTo>
                      <a:pt x="3" y="425"/>
                    </a:lnTo>
                    <a:lnTo>
                      <a:pt x="0" y="427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3" y="432"/>
                    </a:lnTo>
                    <a:lnTo>
                      <a:pt x="5" y="432"/>
                    </a:lnTo>
                    <a:lnTo>
                      <a:pt x="5" y="432"/>
                    </a:lnTo>
                    <a:lnTo>
                      <a:pt x="17" y="430"/>
                    </a:lnTo>
                    <a:lnTo>
                      <a:pt x="31" y="427"/>
                    </a:lnTo>
                    <a:lnTo>
                      <a:pt x="46" y="420"/>
                    </a:lnTo>
                    <a:lnTo>
                      <a:pt x="60" y="413"/>
                    </a:lnTo>
                    <a:lnTo>
                      <a:pt x="60" y="413"/>
                    </a:lnTo>
                    <a:lnTo>
                      <a:pt x="65" y="411"/>
                    </a:lnTo>
                    <a:lnTo>
                      <a:pt x="65" y="411"/>
                    </a:lnTo>
                    <a:lnTo>
                      <a:pt x="70" y="413"/>
                    </a:lnTo>
                    <a:lnTo>
                      <a:pt x="73" y="418"/>
                    </a:lnTo>
                    <a:lnTo>
                      <a:pt x="78" y="432"/>
                    </a:lnTo>
                    <a:lnTo>
                      <a:pt x="78" y="432"/>
                    </a:lnTo>
                    <a:lnTo>
                      <a:pt x="85" y="445"/>
                    </a:lnTo>
                    <a:lnTo>
                      <a:pt x="89" y="451"/>
                    </a:lnTo>
                    <a:lnTo>
                      <a:pt x="92" y="454"/>
                    </a:lnTo>
                    <a:lnTo>
                      <a:pt x="92" y="454"/>
                    </a:lnTo>
                    <a:lnTo>
                      <a:pt x="96" y="454"/>
                    </a:lnTo>
                    <a:lnTo>
                      <a:pt x="96" y="454"/>
                    </a:lnTo>
                    <a:lnTo>
                      <a:pt x="97" y="454"/>
                    </a:lnTo>
                    <a:lnTo>
                      <a:pt x="101" y="451"/>
                    </a:lnTo>
                    <a:lnTo>
                      <a:pt x="101" y="451"/>
                    </a:lnTo>
                    <a:lnTo>
                      <a:pt x="104" y="445"/>
                    </a:lnTo>
                    <a:lnTo>
                      <a:pt x="107" y="435"/>
                    </a:lnTo>
                    <a:lnTo>
                      <a:pt x="111" y="423"/>
                    </a:lnTo>
                    <a:lnTo>
                      <a:pt x="114" y="410"/>
                    </a:lnTo>
                    <a:lnTo>
                      <a:pt x="116" y="394"/>
                    </a:lnTo>
                    <a:lnTo>
                      <a:pt x="116" y="377"/>
                    </a:lnTo>
                    <a:lnTo>
                      <a:pt x="116" y="360"/>
                    </a:lnTo>
                    <a:lnTo>
                      <a:pt x="114" y="343"/>
                    </a:lnTo>
                    <a:lnTo>
                      <a:pt x="114" y="343"/>
                    </a:lnTo>
                    <a:lnTo>
                      <a:pt x="113" y="307"/>
                    </a:lnTo>
                    <a:lnTo>
                      <a:pt x="111" y="266"/>
                    </a:lnTo>
                    <a:lnTo>
                      <a:pt x="113" y="227"/>
                    </a:lnTo>
                    <a:lnTo>
                      <a:pt x="116" y="193"/>
                    </a:lnTo>
                    <a:lnTo>
                      <a:pt x="348" y="306"/>
                    </a:lnTo>
                    <a:close/>
                    <a:moveTo>
                      <a:pt x="343" y="70"/>
                    </a:moveTo>
                    <a:lnTo>
                      <a:pt x="343" y="70"/>
                    </a:lnTo>
                    <a:lnTo>
                      <a:pt x="350" y="70"/>
                    </a:lnTo>
                    <a:lnTo>
                      <a:pt x="355" y="72"/>
                    </a:lnTo>
                    <a:lnTo>
                      <a:pt x="358" y="73"/>
                    </a:lnTo>
                    <a:lnTo>
                      <a:pt x="363" y="77"/>
                    </a:lnTo>
                    <a:lnTo>
                      <a:pt x="367" y="82"/>
                    </a:lnTo>
                    <a:lnTo>
                      <a:pt x="369" y="87"/>
                    </a:lnTo>
                    <a:lnTo>
                      <a:pt x="370" y="92"/>
                    </a:lnTo>
                    <a:lnTo>
                      <a:pt x="372" y="97"/>
                    </a:lnTo>
                    <a:lnTo>
                      <a:pt x="372" y="97"/>
                    </a:lnTo>
                    <a:lnTo>
                      <a:pt x="370" y="102"/>
                    </a:lnTo>
                    <a:lnTo>
                      <a:pt x="369" y="108"/>
                    </a:lnTo>
                    <a:lnTo>
                      <a:pt x="367" y="113"/>
                    </a:lnTo>
                    <a:lnTo>
                      <a:pt x="363" y="116"/>
                    </a:lnTo>
                    <a:lnTo>
                      <a:pt x="358" y="119"/>
                    </a:lnTo>
                    <a:lnTo>
                      <a:pt x="355" y="123"/>
                    </a:lnTo>
                    <a:lnTo>
                      <a:pt x="350" y="125"/>
                    </a:lnTo>
                    <a:lnTo>
                      <a:pt x="343" y="125"/>
                    </a:lnTo>
                    <a:lnTo>
                      <a:pt x="343" y="125"/>
                    </a:lnTo>
                    <a:lnTo>
                      <a:pt x="338" y="125"/>
                    </a:lnTo>
                    <a:lnTo>
                      <a:pt x="333" y="123"/>
                    </a:lnTo>
                    <a:lnTo>
                      <a:pt x="328" y="119"/>
                    </a:lnTo>
                    <a:lnTo>
                      <a:pt x="324" y="116"/>
                    </a:lnTo>
                    <a:lnTo>
                      <a:pt x="321" y="113"/>
                    </a:lnTo>
                    <a:lnTo>
                      <a:pt x="317" y="108"/>
                    </a:lnTo>
                    <a:lnTo>
                      <a:pt x="316" y="102"/>
                    </a:lnTo>
                    <a:lnTo>
                      <a:pt x="316" y="97"/>
                    </a:lnTo>
                    <a:lnTo>
                      <a:pt x="316" y="97"/>
                    </a:lnTo>
                    <a:lnTo>
                      <a:pt x="316" y="92"/>
                    </a:lnTo>
                    <a:lnTo>
                      <a:pt x="317" y="87"/>
                    </a:lnTo>
                    <a:lnTo>
                      <a:pt x="321" y="82"/>
                    </a:lnTo>
                    <a:lnTo>
                      <a:pt x="324" y="77"/>
                    </a:lnTo>
                    <a:lnTo>
                      <a:pt x="328" y="73"/>
                    </a:lnTo>
                    <a:lnTo>
                      <a:pt x="333" y="72"/>
                    </a:lnTo>
                    <a:lnTo>
                      <a:pt x="338" y="70"/>
                    </a:lnTo>
                    <a:lnTo>
                      <a:pt x="343" y="70"/>
                    </a:lnTo>
                    <a:lnTo>
                      <a:pt x="343" y="70"/>
                    </a:lnTo>
                    <a:close/>
                  </a:path>
                </a:pathLst>
              </a:custGeom>
              <a:solidFill>
                <a:srgbClr val="266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</p:grpSp>
        <p:grpSp>
          <p:nvGrpSpPr>
            <p:cNvPr id="16" name="그룹 15"/>
            <p:cNvGrpSpPr/>
            <p:nvPr/>
          </p:nvGrpSpPr>
          <p:grpSpPr>
            <a:xfrm>
              <a:off x="3197665" y="1941493"/>
              <a:ext cx="3475265" cy="859886"/>
              <a:chOff x="2535076" y="2030520"/>
              <a:chExt cx="3475265" cy="859886"/>
            </a:xfrm>
          </p:grpSpPr>
          <p:sp>
            <p:nvSpPr>
              <p:cNvPr id="689" name="직사각형 688"/>
              <p:cNvSpPr/>
              <p:nvPr/>
            </p:nvSpPr>
            <p:spPr>
              <a:xfrm>
                <a:off x="2535076" y="2305631"/>
                <a:ext cx="347526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3200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교원능력개발평가</a:t>
                </a:r>
                <a:endParaRPr lang="ko-KR" altLang="en-US" sz="3200" dirty="0"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endParaRPr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2809973" y="2030520"/>
                <a:ext cx="2658100" cy="363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600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4472C4">
                        <a:lumMod val="75000"/>
                      </a:srgb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교원의 교육전념여건 조성을 위한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1135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직사각형 55"/>
          <p:cNvSpPr/>
          <p:nvPr/>
        </p:nvSpPr>
        <p:spPr>
          <a:xfrm rot="10800000">
            <a:off x="0" y="215899"/>
            <a:ext cx="9144000" cy="6257467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26000">
                <a:srgbClr val="97D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9" name="직사각형 78"/>
          <p:cNvSpPr/>
          <p:nvPr/>
        </p:nvSpPr>
        <p:spPr>
          <a:xfrm>
            <a:off x="4368800" y="0"/>
            <a:ext cx="406400" cy="1502407"/>
          </a:xfrm>
          <a:prstGeom prst="rect">
            <a:avLst/>
          </a:prstGeom>
          <a:solidFill>
            <a:srgbClr val="2E75B6">
              <a:alpha val="27000"/>
            </a:srgbClr>
          </a:solidFill>
          <a:ln w="47625">
            <a:noFill/>
          </a:ln>
        </p:spPr>
        <p:txBody>
          <a:bodyPr wrap="none" anchor="ctr">
            <a:noAutofit/>
          </a:bodyPr>
          <a:lstStyle/>
          <a:p>
            <a:pPr algn="ctr"/>
            <a:endParaRPr lang="ko-KR" altLang="en-US" sz="1400" spc="-100">
              <a:ln>
                <a:solidFill>
                  <a:prstClr val="white">
                    <a:alpha val="0"/>
                  </a:prst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05" name="타원 504"/>
          <p:cNvSpPr/>
          <p:nvPr/>
        </p:nvSpPr>
        <p:spPr>
          <a:xfrm>
            <a:off x="4155573" y="-913652"/>
            <a:ext cx="839714" cy="839714"/>
          </a:xfrm>
          <a:prstGeom prst="ellipse">
            <a:avLst/>
          </a:prstGeom>
          <a:solidFill>
            <a:srgbClr val="87CB3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평가</a:t>
            </a:r>
            <a: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결과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04407" y="1524890"/>
            <a:ext cx="4942047" cy="2394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81" name="Group 11"/>
          <p:cNvGrpSpPr>
            <a:grpSpLocks noChangeAspect="1"/>
          </p:cNvGrpSpPr>
          <p:nvPr/>
        </p:nvGrpSpPr>
        <p:grpSpPr bwMode="auto">
          <a:xfrm>
            <a:off x="1732565" y="5396188"/>
            <a:ext cx="719971" cy="989633"/>
            <a:chOff x="4192" y="3323"/>
            <a:chExt cx="550" cy="756"/>
          </a:xfrm>
          <a:solidFill>
            <a:schemeClr val="accent1">
              <a:alpha val="32000"/>
            </a:schemeClr>
          </a:solidFill>
        </p:grpSpPr>
        <p:sp>
          <p:nvSpPr>
            <p:cNvPr id="82" name="Freeform 12"/>
            <p:cNvSpPr>
              <a:spLocks/>
            </p:cNvSpPr>
            <p:nvPr/>
          </p:nvSpPr>
          <p:spPr bwMode="auto">
            <a:xfrm>
              <a:off x="4192" y="4009"/>
              <a:ext cx="550" cy="70"/>
            </a:xfrm>
            <a:custGeom>
              <a:avLst/>
              <a:gdLst>
                <a:gd name="T0" fmla="*/ 544 w 550"/>
                <a:gd name="T1" fmla="*/ 40 h 70"/>
                <a:gd name="T2" fmla="*/ 544 w 550"/>
                <a:gd name="T3" fmla="*/ 0 h 70"/>
                <a:gd name="T4" fmla="*/ 6 w 550"/>
                <a:gd name="T5" fmla="*/ 0 h 70"/>
                <a:gd name="T6" fmla="*/ 6 w 550"/>
                <a:gd name="T7" fmla="*/ 40 h 70"/>
                <a:gd name="T8" fmla="*/ 0 w 550"/>
                <a:gd name="T9" fmla="*/ 40 h 70"/>
                <a:gd name="T10" fmla="*/ 0 w 550"/>
                <a:gd name="T11" fmla="*/ 70 h 70"/>
                <a:gd name="T12" fmla="*/ 550 w 550"/>
                <a:gd name="T13" fmla="*/ 70 h 70"/>
                <a:gd name="T14" fmla="*/ 550 w 550"/>
                <a:gd name="T15" fmla="*/ 40 h 70"/>
                <a:gd name="T16" fmla="*/ 544 w 550"/>
                <a:gd name="T1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0" h="70">
                  <a:moveTo>
                    <a:pt x="544" y="40"/>
                  </a:moveTo>
                  <a:lnTo>
                    <a:pt x="544" y="0"/>
                  </a:lnTo>
                  <a:lnTo>
                    <a:pt x="6" y="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70"/>
                  </a:lnTo>
                  <a:lnTo>
                    <a:pt x="550" y="70"/>
                  </a:lnTo>
                  <a:lnTo>
                    <a:pt x="550" y="40"/>
                  </a:lnTo>
                  <a:lnTo>
                    <a:pt x="54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3"/>
            <p:cNvSpPr>
              <a:spLocks noEditPoints="1"/>
            </p:cNvSpPr>
            <p:nvPr/>
          </p:nvSpPr>
          <p:spPr bwMode="auto">
            <a:xfrm>
              <a:off x="4328" y="3789"/>
              <a:ext cx="282" cy="212"/>
            </a:xfrm>
            <a:custGeom>
              <a:avLst/>
              <a:gdLst>
                <a:gd name="T0" fmla="*/ 0 w 282"/>
                <a:gd name="T1" fmla="*/ 0 h 212"/>
                <a:gd name="T2" fmla="*/ 48 w 282"/>
                <a:gd name="T3" fmla="*/ 152 h 212"/>
                <a:gd name="T4" fmla="*/ 48 w 282"/>
                <a:gd name="T5" fmla="*/ 122 h 212"/>
                <a:gd name="T6" fmla="*/ 48 w 282"/>
                <a:gd name="T7" fmla="*/ 90 h 212"/>
                <a:gd name="T8" fmla="*/ 48 w 282"/>
                <a:gd name="T9" fmla="*/ 60 h 212"/>
                <a:gd name="T10" fmla="*/ 48 w 282"/>
                <a:gd name="T11" fmla="*/ 28 h 212"/>
                <a:gd name="T12" fmla="*/ 66 w 282"/>
                <a:gd name="T13" fmla="*/ 152 h 212"/>
                <a:gd name="T14" fmla="*/ 66 w 282"/>
                <a:gd name="T15" fmla="*/ 122 h 212"/>
                <a:gd name="T16" fmla="*/ 66 w 282"/>
                <a:gd name="T17" fmla="*/ 90 h 212"/>
                <a:gd name="T18" fmla="*/ 66 w 282"/>
                <a:gd name="T19" fmla="*/ 60 h 212"/>
                <a:gd name="T20" fmla="*/ 66 w 282"/>
                <a:gd name="T21" fmla="*/ 28 h 212"/>
                <a:gd name="T22" fmla="*/ 84 w 282"/>
                <a:gd name="T23" fmla="*/ 152 h 212"/>
                <a:gd name="T24" fmla="*/ 84 w 282"/>
                <a:gd name="T25" fmla="*/ 122 h 212"/>
                <a:gd name="T26" fmla="*/ 84 w 282"/>
                <a:gd name="T27" fmla="*/ 90 h 212"/>
                <a:gd name="T28" fmla="*/ 84 w 282"/>
                <a:gd name="T29" fmla="*/ 60 h 212"/>
                <a:gd name="T30" fmla="*/ 84 w 282"/>
                <a:gd name="T31" fmla="*/ 28 h 212"/>
                <a:gd name="T32" fmla="*/ 102 w 282"/>
                <a:gd name="T33" fmla="*/ 152 h 212"/>
                <a:gd name="T34" fmla="*/ 102 w 282"/>
                <a:gd name="T35" fmla="*/ 122 h 212"/>
                <a:gd name="T36" fmla="*/ 102 w 282"/>
                <a:gd name="T37" fmla="*/ 90 h 212"/>
                <a:gd name="T38" fmla="*/ 102 w 282"/>
                <a:gd name="T39" fmla="*/ 60 h 212"/>
                <a:gd name="T40" fmla="*/ 102 w 282"/>
                <a:gd name="T41" fmla="*/ 28 h 212"/>
                <a:gd name="T42" fmla="*/ 120 w 282"/>
                <a:gd name="T43" fmla="*/ 152 h 212"/>
                <a:gd name="T44" fmla="*/ 120 w 282"/>
                <a:gd name="T45" fmla="*/ 122 h 212"/>
                <a:gd name="T46" fmla="*/ 120 w 282"/>
                <a:gd name="T47" fmla="*/ 90 h 212"/>
                <a:gd name="T48" fmla="*/ 120 w 282"/>
                <a:gd name="T49" fmla="*/ 60 h 212"/>
                <a:gd name="T50" fmla="*/ 120 w 282"/>
                <a:gd name="T51" fmla="*/ 28 h 212"/>
                <a:gd name="T52" fmla="*/ 138 w 282"/>
                <a:gd name="T53" fmla="*/ 152 h 212"/>
                <a:gd name="T54" fmla="*/ 138 w 282"/>
                <a:gd name="T55" fmla="*/ 122 h 212"/>
                <a:gd name="T56" fmla="*/ 138 w 282"/>
                <a:gd name="T57" fmla="*/ 90 h 212"/>
                <a:gd name="T58" fmla="*/ 138 w 282"/>
                <a:gd name="T59" fmla="*/ 60 h 212"/>
                <a:gd name="T60" fmla="*/ 138 w 282"/>
                <a:gd name="T61" fmla="*/ 28 h 212"/>
                <a:gd name="T62" fmla="*/ 158 w 282"/>
                <a:gd name="T63" fmla="*/ 152 h 212"/>
                <a:gd name="T64" fmla="*/ 158 w 282"/>
                <a:gd name="T65" fmla="*/ 122 h 212"/>
                <a:gd name="T66" fmla="*/ 158 w 282"/>
                <a:gd name="T67" fmla="*/ 90 h 212"/>
                <a:gd name="T68" fmla="*/ 158 w 282"/>
                <a:gd name="T69" fmla="*/ 60 h 212"/>
                <a:gd name="T70" fmla="*/ 158 w 282"/>
                <a:gd name="T71" fmla="*/ 28 h 212"/>
                <a:gd name="T72" fmla="*/ 176 w 282"/>
                <a:gd name="T73" fmla="*/ 152 h 212"/>
                <a:gd name="T74" fmla="*/ 176 w 282"/>
                <a:gd name="T75" fmla="*/ 122 h 212"/>
                <a:gd name="T76" fmla="*/ 176 w 282"/>
                <a:gd name="T77" fmla="*/ 90 h 212"/>
                <a:gd name="T78" fmla="*/ 176 w 282"/>
                <a:gd name="T79" fmla="*/ 60 h 212"/>
                <a:gd name="T80" fmla="*/ 176 w 282"/>
                <a:gd name="T81" fmla="*/ 28 h 212"/>
                <a:gd name="T82" fmla="*/ 194 w 282"/>
                <a:gd name="T83" fmla="*/ 152 h 212"/>
                <a:gd name="T84" fmla="*/ 194 w 282"/>
                <a:gd name="T85" fmla="*/ 122 h 212"/>
                <a:gd name="T86" fmla="*/ 194 w 282"/>
                <a:gd name="T87" fmla="*/ 90 h 212"/>
                <a:gd name="T88" fmla="*/ 194 w 282"/>
                <a:gd name="T89" fmla="*/ 60 h 212"/>
                <a:gd name="T90" fmla="*/ 194 w 282"/>
                <a:gd name="T91" fmla="*/ 28 h 212"/>
                <a:gd name="T92" fmla="*/ 212 w 282"/>
                <a:gd name="T93" fmla="*/ 152 h 212"/>
                <a:gd name="T94" fmla="*/ 212 w 282"/>
                <a:gd name="T95" fmla="*/ 122 h 212"/>
                <a:gd name="T96" fmla="*/ 212 w 282"/>
                <a:gd name="T97" fmla="*/ 90 h 212"/>
                <a:gd name="T98" fmla="*/ 212 w 282"/>
                <a:gd name="T99" fmla="*/ 60 h 212"/>
                <a:gd name="T100" fmla="*/ 212 w 282"/>
                <a:gd name="T101" fmla="*/ 28 h 212"/>
                <a:gd name="T102" fmla="*/ 230 w 282"/>
                <a:gd name="T103" fmla="*/ 152 h 212"/>
                <a:gd name="T104" fmla="*/ 230 w 282"/>
                <a:gd name="T105" fmla="*/ 122 h 212"/>
                <a:gd name="T106" fmla="*/ 230 w 282"/>
                <a:gd name="T107" fmla="*/ 90 h 212"/>
                <a:gd name="T108" fmla="*/ 230 w 282"/>
                <a:gd name="T109" fmla="*/ 60 h 212"/>
                <a:gd name="T110" fmla="*/ 230 w 282"/>
                <a:gd name="T111" fmla="*/ 28 h 212"/>
                <a:gd name="T112" fmla="*/ 248 w 282"/>
                <a:gd name="T113" fmla="*/ 152 h 212"/>
                <a:gd name="T114" fmla="*/ 248 w 282"/>
                <a:gd name="T115" fmla="*/ 122 h 212"/>
                <a:gd name="T116" fmla="*/ 248 w 282"/>
                <a:gd name="T117" fmla="*/ 90 h 212"/>
                <a:gd name="T118" fmla="*/ 248 w 282"/>
                <a:gd name="T119" fmla="*/ 60 h 212"/>
                <a:gd name="T120" fmla="*/ 248 w 282"/>
                <a:gd name="T121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212">
                  <a:moveTo>
                    <a:pt x="0" y="0"/>
                  </a:moveTo>
                  <a:lnTo>
                    <a:pt x="0" y="212"/>
                  </a:lnTo>
                  <a:lnTo>
                    <a:pt x="282" y="212"/>
                  </a:lnTo>
                  <a:lnTo>
                    <a:pt x="282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8" y="174"/>
                  </a:moveTo>
                  <a:lnTo>
                    <a:pt x="36" y="174"/>
                  </a:lnTo>
                  <a:lnTo>
                    <a:pt x="36" y="152"/>
                  </a:lnTo>
                  <a:lnTo>
                    <a:pt x="48" y="152"/>
                  </a:lnTo>
                  <a:lnTo>
                    <a:pt x="48" y="174"/>
                  </a:lnTo>
                  <a:close/>
                  <a:moveTo>
                    <a:pt x="48" y="142"/>
                  </a:moveTo>
                  <a:lnTo>
                    <a:pt x="36" y="142"/>
                  </a:lnTo>
                  <a:lnTo>
                    <a:pt x="36" y="122"/>
                  </a:lnTo>
                  <a:lnTo>
                    <a:pt x="48" y="122"/>
                  </a:lnTo>
                  <a:lnTo>
                    <a:pt x="48" y="142"/>
                  </a:lnTo>
                  <a:close/>
                  <a:moveTo>
                    <a:pt x="48" y="112"/>
                  </a:moveTo>
                  <a:lnTo>
                    <a:pt x="36" y="112"/>
                  </a:lnTo>
                  <a:lnTo>
                    <a:pt x="36" y="90"/>
                  </a:lnTo>
                  <a:lnTo>
                    <a:pt x="48" y="90"/>
                  </a:lnTo>
                  <a:lnTo>
                    <a:pt x="48" y="112"/>
                  </a:lnTo>
                  <a:close/>
                  <a:moveTo>
                    <a:pt x="48" y="82"/>
                  </a:moveTo>
                  <a:lnTo>
                    <a:pt x="36" y="82"/>
                  </a:lnTo>
                  <a:lnTo>
                    <a:pt x="36" y="60"/>
                  </a:lnTo>
                  <a:lnTo>
                    <a:pt x="48" y="60"/>
                  </a:lnTo>
                  <a:lnTo>
                    <a:pt x="48" y="82"/>
                  </a:lnTo>
                  <a:close/>
                  <a:moveTo>
                    <a:pt x="48" y="50"/>
                  </a:moveTo>
                  <a:lnTo>
                    <a:pt x="36" y="50"/>
                  </a:lnTo>
                  <a:lnTo>
                    <a:pt x="36" y="28"/>
                  </a:lnTo>
                  <a:lnTo>
                    <a:pt x="48" y="28"/>
                  </a:lnTo>
                  <a:lnTo>
                    <a:pt x="48" y="50"/>
                  </a:lnTo>
                  <a:close/>
                  <a:moveTo>
                    <a:pt x="66" y="174"/>
                  </a:moveTo>
                  <a:lnTo>
                    <a:pt x="54" y="174"/>
                  </a:lnTo>
                  <a:lnTo>
                    <a:pt x="54" y="152"/>
                  </a:lnTo>
                  <a:lnTo>
                    <a:pt x="66" y="152"/>
                  </a:lnTo>
                  <a:lnTo>
                    <a:pt x="66" y="174"/>
                  </a:lnTo>
                  <a:close/>
                  <a:moveTo>
                    <a:pt x="66" y="142"/>
                  </a:moveTo>
                  <a:lnTo>
                    <a:pt x="54" y="142"/>
                  </a:lnTo>
                  <a:lnTo>
                    <a:pt x="54" y="122"/>
                  </a:lnTo>
                  <a:lnTo>
                    <a:pt x="66" y="122"/>
                  </a:lnTo>
                  <a:lnTo>
                    <a:pt x="66" y="142"/>
                  </a:lnTo>
                  <a:close/>
                  <a:moveTo>
                    <a:pt x="66" y="112"/>
                  </a:moveTo>
                  <a:lnTo>
                    <a:pt x="54" y="112"/>
                  </a:lnTo>
                  <a:lnTo>
                    <a:pt x="54" y="90"/>
                  </a:lnTo>
                  <a:lnTo>
                    <a:pt x="66" y="90"/>
                  </a:lnTo>
                  <a:lnTo>
                    <a:pt x="66" y="112"/>
                  </a:lnTo>
                  <a:close/>
                  <a:moveTo>
                    <a:pt x="66" y="82"/>
                  </a:moveTo>
                  <a:lnTo>
                    <a:pt x="54" y="82"/>
                  </a:lnTo>
                  <a:lnTo>
                    <a:pt x="54" y="60"/>
                  </a:lnTo>
                  <a:lnTo>
                    <a:pt x="66" y="60"/>
                  </a:lnTo>
                  <a:lnTo>
                    <a:pt x="66" y="82"/>
                  </a:lnTo>
                  <a:close/>
                  <a:moveTo>
                    <a:pt x="66" y="50"/>
                  </a:moveTo>
                  <a:lnTo>
                    <a:pt x="54" y="50"/>
                  </a:lnTo>
                  <a:lnTo>
                    <a:pt x="54" y="28"/>
                  </a:lnTo>
                  <a:lnTo>
                    <a:pt x="66" y="28"/>
                  </a:lnTo>
                  <a:lnTo>
                    <a:pt x="66" y="50"/>
                  </a:lnTo>
                  <a:close/>
                  <a:moveTo>
                    <a:pt x="84" y="174"/>
                  </a:moveTo>
                  <a:lnTo>
                    <a:pt x="72" y="174"/>
                  </a:lnTo>
                  <a:lnTo>
                    <a:pt x="72" y="152"/>
                  </a:lnTo>
                  <a:lnTo>
                    <a:pt x="84" y="152"/>
                  </a:lnTo>
                  <a:lnTo>
                    <a:pt x="84" y="174"/>
                  </a:lnTo>
                  <a:close/>
                  <a:moveTo>
                    <a:pt x="84" y="142"/>
                  </a:moveTo>
                  <a:lnTo>
                    <a:pt x="72" y="142"/>
                  </a:lnTo>
                  <a:lnTo>
                    <a:pt x="72" y="122"/>
                  </a:lnTo>
                  <a:lnTo>
                    <a:pt x="84" y="122"/>
                  </a:lnTo>
                  <a:lnTo>
                    <a:pt x="84" y="142"/>
                  </a:lnTo>
                  <a:close/>
                  <a:moveTo>
                    <a:pt x="84" y="112"/>
                  </a:moveTo>
                  <a:lnTo>
                    <a:pt x="72" y="112"/>
                  </a:lnTo>
                  <a:lnTo>
                    <a:pt x="72" y="90"/>
                  </a:lnTo>
                  <a:lnTo>
                    <a:pt x="84" y="90"/>
                  </a:lnTo>
                  <a:lnTo>
                    <a:pt x="84" y="112"/>
                  </a:lnTo>
                  <a:close/>
                  <a:moveTo>
                    <a:pt x="84" y="82"/>
                  </a:moveTo>
                  <a:lnTo>
                    <a:pt x="72" y="82"/>
                  </a:lnTo>
                  <a:lnTo>
                    <a:pt x="72" y="60"/>
                  </a:lnTo>
                  <a:lnTo>
                    <a:pt x="84" y="60"/>
                  </a:lnTo>
                  <a:lnTo>
                    <a:pt x="84" y="82"/>
                  </a:lnTo>
                  <a:close/>
                  <a:moveTo>
                    <a:pt x="84" y="50"/>
                  </a:moveTo>
                  <a:lnTo>
                    <a:pt x="72" y="50"/>
                  </a:lnTo>
                  <a:lnTo>
                    <a:pt x="72" y="28"/>
                  </a:lnTo>
                  <a:lnTo>
                    <a:pt x="84" y="28"/>
                  </a:lnTo>
                  <a:lnTo>
                    <a:pt x="84" y="50"/>
                  </a:lnTo>
                  <a:close/>
                  <a:moveTo>
                    <a:pt x="102" y="174"/>
                  </a:moveTo>
                  <a:lnTo>
                    <a:pt x="88" y="174"/>
                  </a:lnTo>
                  <a:lnTo>
                    <a:pt x="88" y="152"/>
                  </a:lnTo>
                  <a:lnTo>
                    <a:pt x="102" y="152"/>
                  </a:lnTo>
                  <a:lnTo>
                    <a:pt x="102" y="174"/>
                  </a:lnTo>
                  <a:close/>
                  <a:moveTo>
                    <a:pt x="102" y="142"/>
                  </a:moveTo>
                  <a:lnTo>
                    <a:pt x="88" y="142"/>
                  </a:lnTo>
                  <a:lnTo>
                    <a:pt x="88" y="122"/>
                  </a:lnTo>
                  <a:lnTo>
                    <a:pt x="102" y="122"/>
                  </a:lnTo>
                  <a:lnTo>
                    <a:pt x="102" y="142"/>
                  </a:lnTo>
                  <a:close/>
                  <a:moveTo>
                    <a:pt x="102" y="112"/>
                  </a:moveTo>
                  <a:lnTo>
                    <a:pt x="88" y="112"/>
                  </a:lnTo>
                  <a:lnTo>
                    <a:pt x="88" y="90"/>
                  </a:lnTo>
                  <a:lnTo>
                    <a:pt x="102" y="90"/>
                  </a:lnTo>
                  <a:lnTo>
                    <a:pt x="102" y="112"/>
                  </a:lnTo>
                  <a:close/>
                  <a:moveTo>
                    <a:pt x="102" y="82"/>
                  </a:moveTo>
                  <a:lnTo>
                    <a:pt x="88" y="82"/>
                  </a:lnTo>
                  <a:lnTo>
                    <a:pt x="88" y="60"/>
                  </a:lnTo>
                  <a:lnTo>
                    <a:pt x="102" y="60"/>
                  </a:lnTo>
                  <a:lnTo>
                    <a:pt x="102" y="82"/>
                  </a:lnTo>
                  <a:close/>
                  <a:moveTo>
                    <a:pt x="102" y="50"/>
                  </a:moveTo>
                  <a:lnTo>
                    <a:pt x="88" y="50"/>
                  </a:lnTo>
                  <a:lnTo>
                    <a:pt x="88" y="28"/>
                  </a:lnTo>
                  <a:lnTo>
                    <a:pt x="102" y="28"/>
                  </a:lnTo>
                  <a:lnTo>
                    <a:pt x="102" y="50"/>
                  </a:lnTo>
                  <a:close/>
                  <a:moveTo>
                    <a:pt x="120" y="174"/>
                  </a:moveTo>
                  <a:lnTo>
                    <a:pt x="106" y="174"/>
                  </a:lnTo>
                  <a:lnTo>
                    <a:pt x="106" y="152"/>
                  </a:lnTo>
                  <a:lnTo>
                    <a:pt x="120" y="152"/>
                  </a:lnTo>
                  <a:lnTo>
                    <a:pt x="120" y="174"/>
                  </a:lnTo>
                  <a:close/>
                  <a:moveTo>
                    <a:pt x="120" y="142"/>
                  </a:moveTo>
                  <a:lnTo>
                    <a:pt x="106" y="142"/>
                  </a:lnTo>
                  <a:lnTo>
                    <a:pt x="106" y="122"/>
                  </a:lnTo>
                  <a:lnTo>
                    <a:pt x="120" y="122"/>
                  </a:lnTo>
                  <a:lnTo>
                    <a:pt x="120" y="142"/>
                  </a:lnTo>
                  <a:close/>
                  <a:moveTo>
                    <a:pt x="120" y="112"/>
                  </a:moveTo>
                  <a:lnTo>
                    <a:pt x="106" y="112"/>
                  </a:lnTo>
                  <a:lnTo>
                    <a:pt x="106" y="90"/>
                  </a:lnTo>
                  <a:lnTo>
                    <a:pt x="120" y="90"/>
                  </a:lnTo>
                  <a:lnTo>
                    <a:pt x="120" y="112"/>
                  </a:lnTo>
                  <a:close/>
                  <a:moveTo>
                    <a:pt x="120" y="82"/>
                  </a:moveTo>
                  <a:lnTo>
                    <a:pt x="106" y="82"/>
                  </a:lnTo>
                  <a:lnTo>
                    <a:pt x="106" y="60"/>
                  </a:lnTo>
                  <a:lnTo>
                    <a:pt x="120" y="60"/>
                  </a:lnTo>
                  <a:lnTo>
                    <a:pt x="120" y="82"/>
                  </a:lnTo>
                  <a:close/>
                  <a:moveTo>
                    <a:pt x="120" y="50"/>
                  </a:moveTo>
                  <a:lnTo>
                    <a:pt x="106" y="50"/>
                  </a:lnTo>
                  <a:lnTo>
                    <a:pt x="106" y="28"/>
                  </a:lnTo>
                  <a:lnTo>
                    <a:pt x="120" y="28"/>
                  </a:lnTo>
                  <a:lnTo>
                    <a:pt x="120" y="50"/>
                  </a:lnTo>
                  <a:close/>
                  <a:moveTo>
                    <a:pt x="138" y="174"/>
                  </a:moveTo>
                  <a:lnTo>
                    <a:pt x="124" y="174"/>
                  </a:lnTo>
                  <a:lnTo>
                    <a:pt x="124" y="152"/>
                  </a:lnTo>
                  <a:lnTo>
                    <a:pt x="138" y="152"/>
                  </a:lnTo>
                  <a:lnTo>
                    <a:pt x="138" y="174"/>
                  </a:lnTo>
                  <a:close/>
                  <a:moveTo>
                    <a:pt x="138" y="142"/>
                  </a:moveTo>
                  <a:lnTo>
                    <a:pt x="124" y="142"/>
                  </a:lnTo>
                  <a:lnTo>
                    <a:pt x="124" y="122"/>
                  </a:lnTo>
                  <a:lnTo>
                    <a:pt x="138" y="122"/>
                  </a:lnTo>
                  <a:lnTo>
                    <a:pt x="138" y="142"/>
                  </a:lnTo>
                  <a:close/>
                  <a:moveTo>
                    <a:pt x="138" y="112"/>
                  </a:moveTo>
                  <a:lnTo>
                    <a:pt x="124" y="112"/>
                  </a:lnTo>
                  <a:lnTo>
                    <a:pt x="124" y="90"/>
                  </a:lnTo>
                  <a:lnTo>
                    <a:pt x="138" y="90"/>
                  </a:lnTo>
                  <a:lnTo>
                    <a:pt x="138" y="112"/>
                  </a:lnTo>
                  <a:close/>
                  <a:moveTo>
                    <a:pt x="138" y="82"/>
                  </a:moveTo>
                  <a:lnTo>
                    <a:pt x="124" y="82"/>
                  </a:lnTo>
                  <a:lnTo>
                    <a:pt x="124" y="60"/>
                  </a:lnTo>
                  <a:lnTo>
                    <a:pt x="138" y="60"/>
                  </a:lnTo>
                  <a:lnTo>
                    <a:pt x="138" y="82"/>
                  </a:lnTo>
                  <a:close/>
                  <a:moveTo>
                    <a:pt x="138" y="50"/>
                  </a:moveTo>
                  <a:lnTo>
                    <a:pt x="124" y="50"/>
                  </a:lnTo>
                  <a:lnTo>
                    <a:pt x="124" y="28"/>
                  </a:lnTo>
                  <a:lnTo>
                    <a:pt x="138" y="28"/>
                  </a:lnTo>
                  <a:lnTo>
                    <a:pt x="138" y="50"/>
                  </a:lnTo>
                  <a:close/>
                  <a:moveTo>
                    <a:pt x="158" y="174"/>
                  </a:moveTo>
                  <a:lnTo>
                    <a:pt x="144" y="174"/>
                  </a:lnTo>
                  <a:lnTo>
                    <a:pt x="144" y="152"/>
                  </a:lnTo>
                  <a:lnTo>
                    <a:pt x="158" y="152"/>
                  </a:lnTo>
                  <a:lnTo>
                    <a:pt x="158" y="174"/>
                  </a:lnTo>
                  <a:close/>
                  <a:moveTo>
                    <a:pt x="158" y="142"/>
                  </a:moveTo>
                  <a:lnTo>
                    <a:pt x="144" y="142"/>
                  </a:lnTo>
                  <a:lnTo>
                    <a:pt x="144" y="122"/>
                  </a:lnTo>
                  <a:lnTo>
                    <a:pt x="158" y="122"/>
                  </a:lnTo>
                  <a:lnTo>
                    <a:pt x="158" y="142"/>
                  </a:lnTo>
                  <a:close/>
                  <a:moveTo>
                    <a:pt x="158" y="112"/>
                  </a:moveTo>
                  <a:lnTo>
                    <a:pt x="144" y="112"/>
                  </a:lnTo>
                  <a:lnTo>
                    <a:pt x="144" y="90"/>
                  </a:lnTo>
                  <a:lnTo>
                    <a:pt x="158" y="90"/>
                  </a:lnTo>
                  <a:lnTo>
                    <a:pt x="158" y="112"/>
                  </a:lnTo>
                  <a:close/>
                  <a:moveTo>
                    <a:pt x="158" y="82"/>
                  </a:moveTo>
                  <a:lnTo>
                    <a:pt x="144" y="82"/>
                  </a:lnTo>
                  <a:lnTo>
                    <a:pt x="144" y="60"/>
                  </a:lnTo>
                  <a:lnTo>
                    <a:pt x="158" y="60"/>
                  </a:lnTo>
                  <a:lnTo>
                    <a:pt x="158" y="82"/>
                  </a:lnTo>
                  <a:close/>
                  <a:moveTo>
                    <a:pt x="158" y="50"/>
                  </a:moveTo>
                  <a:lnTo>
                    <a:pt x="144" y="50"/>
                  </a:lnTo>
                  <a:lnTo>
                    <a:pt x="144" y="28"/>
                  </a:lnTo>
                  <a:lnTo>
                    <a:pt x="158" y="28"/>
                  </a:lnTo>
                  <a:lnTo>
                    <a:pt x="158" y="50"/>
                  </a:lnTo>
                  <a:close/>
                  <a:moveTo>
                    <a:pt x="176" y="174"/>
                  </a:moveTo>
                  <a:lnTo>
                    <a:pt x="162" y="174"/>
                  </a:lnTo>
                  <a:lnTo>
                    <a:pt x="162" y="152"/>
                  </a:lnTo>
                  <a:lnTo>
                    <a:pt x="176" y="152"/>
                  </a:lnTo>
                  <a:lnTo>
                    <a:pt x="176" y="174"/>
                  </a:lnTo>
                  <a:close/>
                  <a:moveTo>
                    <a:pt x="176" y="142"/>
                  </a:moveTo>
                  <a:lnTo>
                    <a:pt x="162" y="142"/>
                  </a:lnTo>
                  <a:lnTo>
                    <a:pt x="162" y="122"/>
                  </a:lnTo>
                  <a:lnTo>
                    <a:pt x="176" y="122"/>
                  </a:lnTo>
                  <a:lnTo>
                    <a:pt x="176" y="142"/>
                  </a:lnTo>
                  <a:close/>
                  <a:moveTo>
                    <a:pt x="176" y="112"/>
                  </a:moveTo>
                  <a:lnTo>
                    <a:pt x="162" y="112"/>
                  </a:lnTo>
                  <a:lnTo>
                    <a:pt x="162" y="90"/>
                  </a:lnTo>
                  <a:lnTo>
                    <a:pt x="176" y="90"/>
                  </a:lnTo>
                  <a:lnTo>
                    <a:pt x="176" y="112"/>
                  </a:lnTo>
                  <a:close/>
                  <a:moveTo>
                    <a:pt x="176" y="82"/>
                  </a:moveTo>
                  <a:lnTo>
                    <a:pt x="162" y="82"/>
                  </a:lnTo>
                  <a:lnTo>
                    <a:pt x="162" y="60"/>
                  </a:lnTo>
                  <a:lnTo>
                    <a:pt x="176" y="60"/>
                  </a:lnTo>
                  <a:lnTo>
                    <a:pt x="176" y="82"/>
                  </a:lnTo>
                  <a:close/>
                  <a:moveTo>
                    <a:pt x="176" y="50"/>
                  </a:moveTo>
                  <a:lnTo>
                    <a:pt x="162" y="50"/>
                  </a:lnTo>
                  <a:lnTo>
                    <a:pt x="162" y="28"/>
                  </a:lnTo>
                  <a:lnTo>
                    <a:pt x="176" y="28"/>
                  </a:lnTo>
                  <a:lnTo>
                    <a:pt x="176" y="50"/>
                  </a:lnTo>
                  <a:close/>
                  <a:moveTo>
                    <a:pt x="194" y="174"/>
                  </a:moveTo>
                  <a:lnTo>
                    <a:pt x="180" y="174"/>
                  </a:lnTo>
                  <a:lnTo>
                    <a:pt x="180" y="152"/>
                  </a:lnTo>
                  <a:lnTo>
                    <a:pt x="194" y="152"/>
                  </a:lnTo>
                  <a:lnTo>
                    <a:pt x="194" y="174"/>
                  </a:lnTo>
                  <a:close/>
                  <a:moveTo>
                    <a:pt x="194" y="142"/>
                  </a:moveTo>
                  <a:lnTo>
                    <a:pt x="180" y="142"/>
                  </a:lnTo>
                  <a:lnTo>
                    <a:pt x="180" y="122"/>
                  </a:lnTo>
                  <a:lnTo>
                    <a:pt x="194" y="122"/>
                  </a:lnTo>
                  <a:lnTo>
                    <a:pt x="194" y="142"/>
                  </a:lnTo>
                  <a:close/>
                  <a:moveTo>
                    <a:pt x="194" y="112"/>
                  </a:moveTo>
                  <a:lnTo>
                    <a:pt x="180" y="112"/>
                  </a:lnTo>
                  <a:lnTo>
                    <a:pt x="180" y="90"/>
                  </a:lnTo>
                  <a:lnTo>
                    <a:pt x="194" y="90"/>
                  </a:lnTo>
                  <a:lnTo>
                    <a:pt x="194" y="112"/>
                  </a:lnTo>
                  <a:close/>
                  <a:moveTo>
                    <a:pt x="194" y="82"/>
                  </a:moveTo>
                  <a:lnTo>
                    <a:pt x="180" y="82"/>
                  </a:lnTo>
                  <a:lnTo>
                    <a:pt x="180" y="60"/>
                  </a:lnTo>
                  <a:lnTo>
                    <a:pt x="194" y="60"/>
                  </a:lnTo>
                  <a:lnTo>
                    <a:pt x="194" y="82"/>
                  </a:lnTo>
                  <a:close/>
                  <a:moveTo>
                    <a:pt x="194" y="50"/>
                  </a:moveTo>
                  <a:lnTo>
                    <a:pt x="180" y="50"/>
                  </a:lnTo>
                  <a:lnTo>
                    <a:pt x="180" y="28"/>
                  </a:lnTo>
                  <a:lnTo>
                    <a:pt x="194" y="28"/>
                  </a:lnTo>
                  <a:lnTo>
                    <a:pt x="194" y="50"/>
                  </a:lnTo>
                  <a:close/>
                  <a:moveTo>
                    <a:pt x="212" y="174"/>
                  </a:moveTo>
                  <a:lnTo>
                    <a:pt x="198" y="174"/>
                  </a:lnTo>
                  <a:lnTo>
                    <a:pt x="198" y="152"/>
                  </a:lnTo>
                  <a:lnTo>
                    <a:pt x="212" y="152"/>
                  </a:lnTo>
                  <a:lnTo>
                    <a:pt x="212" y="174"/>
                  </a:lnTo>
                  <a:close/>
                  <a:moveTo>
                    <a:pt x="212" y="142"/>
                  </a:moveTo>
                  <a:lnTo>
                    <a:pt x="198" y="142"/>
                  </a:lnTo>
                  <a:lnTo>
                    <a:pt x="198" y="122"/>
                  </a:lnTo>
                  <a:lnTo>
                    <a:pt x="212" y="122"/>
                  </a:lnTo>
                  <a:lnTo>
                    <a:pt x="212" y="142"/>
                  </a:lnTo>
                  <a:close/>
                  <a:moveTo>
                    <a:pt x="212" y="112"/>
                  </a:moveTo>
                  <a:lnTo>
                    <a:pt x="198" y="112"/>
                  </a:lnTo>
                  <a:lnTo>
                    <a:pt x="198" y="90"/>
                  </a:lnTo>
                  <a:lnTo>
                    <a:pt x="212" y="90"/>
                  </a:lnTo>
                  <a:lnTo>
                    <a:pt x="212" y="112"/>
                  </a:lnTo>
                  <a:close/>
                  <a:moveTo>
                    <a:pt x="212" y="82"/>
                  </a:moveTo>
                  <a:lnTo>
                    <a:pt x="198" y="82"/>
                  </a:lnTo>
                  <a:lnTo>
                    <a:pt x="198" y="60"/>
                  </a:lnTo>
                  <a:lnTo>
                    <a:pt x="212" y="60"/>
                  </a:lnTo>
                  <a:lnTo>
                    <a:pt x="212" y="82"/>
                  </a:lnTo>
                  <a:close/>
                  <a:moveTo>
                    <a:pt x="212" y="50"/>
                  </a:moveTo>
                  <a:lnTo>
                    <a:pt x="198" y="50"/>
                  </a:lnTo>
                  <a:lnTo>
                    <a:pt x="198" y="28"/>
                  </a:lnTo>
                  <a:lnTo>
                    <a:pt x="212" y="28"/>
                  </a:lnTo>
                  <a:lnTo>
                    <a:pt x="212" y="50"/>
                  </a:lnTo>
                  <a:close/>
                  <a:moveTo>
                    <a:pt x="230" y="174"/>
                  </a:moveTo>
                  <a:lnTo>
                    <a:pt x="216" y="174"/>
                  </a:lnTo>
                  <a:lnTo>
                    <a:pt x="216" y="152"/>
                  </a:lnTo>
                  <a:lnTo>
                    <a:pt x="230" y="152"/>
                  </a:lnTo>
                  <a:lnTo>
                    <a:pt x="230" y="174"/>
                  </a:lnTo>
                  <a:close/>
                  <a:moveTo>
                    <a:pt x="230" y="142"/>
                  </a:moveTo>
                  <a:lnTo>
                    <a:pt x="216" y="142"/>
                  </a:lnTo>
                  <a:lnTo>
                    <a:pt x="216" y="122"/>
                  </a:lnTo>
                  <a:lnTo>
                    <a:pt x="230" y="122"/>
                  </a:lnTo>
                  <a:lnTo>
                    <a:pt x="230" y="142"/>
                  </a:lnTo>
                  <a:close/>
                  <a:moveTo>
                    <a:pt x="230" y="112"/>
                  </a:moveTo>
                  <a:lnTo>
                    <a:pt x="216" y="112"/>
                  </a:lnTo>
                  <a:lnTo>
                    <a:pt x="216" y="90"/>
                  </a:lnTo>
                  <a:lnTo>
                    <a:pt x="230" y="90"/>
                  </a:lnTo>
                  <a:lnTo>
                    <a:pt x="230" y="112"/>
                  </a:lnTo>
                  <a:close/>
                  <a:moveTo>
                    <a:pt x="230" y="82"/>
                  </a:moveTo>
                  <a:lnTo>
                    <a:pt x="216" y="82"/>
                  </a:lnTo>
                  <a:lnTo>
                    <a:pt x="216" y="60"/>
                  </a:lnTo>
                  <a:lnTo>
                    <a:pt x="230" y="60"/>
                  </a:lnTo>
                  <a:lnTo>
                    <a:pt x="230" y="82"/>
                  </a:lnTo>
                  <a:close/>
                  <a:moveTo>
                    <a:pt x="230" y="50"/>
                  </a:moveTo>
                  <a:lnTo>
                    <a:pt x="216" y="50"/>
                  </a:lnTo>
                  <a:lnTo>
                    <a:pt x="216" y="28"/>
                  </a:lnTo>
                  <a:lnTo>
                    <a:pt x="230" y="28"/>
                  </a:lnTo>
                  <a:lnTo>
                    <a:pt x="230" y="50"/>
                  </a:lnTo>
                  <a:close/>
                  <a:moveTo>
                    <a:pt x="248" y="174"/>
                  </a:moveTo>
                  <a:lnTo>
                    <a:pt x="234" y="174"/>
                  </a:lnTo>
                  <a:lnTo>
                    <a:pt x="234" y="152"/>
                  </a:lnTo>
                  <a:lnTo>
                    <a:pt x="248" y="152"/>
                  </a:lnTo>
                  <a:lnTo>
                    <a:pt x="248" y="174"/>
                  </a:lnTo>
                  <a:close/>
                  <a:moveTo>
                    <a:pt x="248" y="142"/>
                  </a:moveTo>
                  <a:lnTo>
                    <a:pt x="234" y="142"/>
                  </a:lnTo>
                  <a:lnTo>
                    <a:pt x="234" y="122"/>
                  </a:lnTo>
                  <a:lnTo>
                    <a:pt x="248" y="122"/>
                  </a:lnTo>
                  <a:lnTo>
                    <a:pt x="248" y="142"/>
                  </a:lnTo>
                  <a:close/>
                  <a:moveTo>
                    <a:pt x="248" y="112"/>
                  </a:moveTo>
                  <a:lnTo>
                    <a:pt x="234" y="112"/>
                  </a:lnTo>
                  <a:lnTo>
                    <a:pt x="234" y="90"/>
                  </a:lnTo>
                  <a:lnTo>
                    <a:pt x="248" y="90"/>
                  </a:lnTo>
                  <a:lnTo>
                    <a:pt x="248" y="112"/>
                  </a:lnTo>
                  <a:close/>
                  <a:moveTo>
                    <a:pt x="248" y="82"/>
                  </a:moveTo>
                  <a:lnTo>
                    <a:pt x="234" y="82"/>
                  </a:lnTo>
                  <a:lnTo>
                    <a:pt x="234" y="60"/>
                  </a:lnTo>
                  <a:lnTo>
                    <a:pt x="248" y="60"/>
                  </a:lnTo>
                  <a:lnTo>
                    <a:pt x="248" y="82"/>
                  </a:lnTo>
                  <a:close/>
                  <a:moveTo>
                    <a:pt x="248" y="50"/>
                  </a:moveTo>
                  <a:lnTo>
                    <a:pt x="234" y="50"/>
                  </a:lnTo>
                  <a:lnTo>
                    <a:pt x="234" y="28"/>
                  </a:lnTo>
                  <a:lnTo>
                    <a:pt x="248" y="28"/>
                  </a:lnTo>
                  <a:lnTo>
                    <a:pt x="24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4"/>
            <p:cNvSpPr>
              <a:spLocks noEditPoints="1"/>
            </p:cNvSpPr>
            <p:nvPr/>
          </p:nvSpPr>
          <p:spPr bwMode="auto">
            <a:xfrm>
              <a:off x="4526" y="3497"/>
              <a:ext cx="186" cy="504"/>
            </a:xfrm>
            <a:custGeom>
              <a:avLst/>
              <a:gdLst>
                <a:gd name="T0" fmla="*/ 186 w 186"/>
                <a:gd name="T1" fmla="*/ 0 h 504"/>
                <a:gd name="T2" fmla="*/ 80 w 186"/>
                <a:gd name="T3" fmla="*/ 248 h 504"/>
                <a:gd name="T4" fmla="*/ 66 w 186"/>
                <a:gd name="T5" fmla="*/ 196 h 504"/>
                <a:gd name="T6" fmla="*/ 80 w 186"/>
                <a:gd name="T7" fmla="*/ 186 h 504"/>
                <a:gd name="T8" fmla="*/ 66 w 186"/>
                <a:gd name="T9" fmla="*/ 126 h 504"/>
                <a:gd name="T10" fmla="*/ 80 w 186"/>
                <a:gd name="T11" fmla="*/ 72 h 504"/>
                <a:gd name="T12" fmla="*/ 80 w 186"/>
                <a:gd name="T13" fmla="*/ 34 h 504"/>
                <a:gd name="T14" fmla="*/ 84 w 186"/>
                <a:gd name="T15" fmla="*/ 258 h 504"/>
                <a:gd name="T16" fmla="*/ 98 w 186"/>
                <a:gd name="T17" fmla="*/ 248 h 504"/>
                <a:gd name="T18" fmla="*/ 84 w 186"/>
                <a:gd name="T19" fmla="*/ 186 h 504"/>
                <a:gd name="T20" fmla="*/ 98 w 186"/>
                <a:gd name="T21" fmla="*/ 134 h 504"/>
                <a:gd name="T22" fmla="*/ 98 w 186"/>
                <a:gd name="T23" fmla="*/ 94 h 504"/>
                <a:gd name="T24" fmla="*/ 84 w 186"/>
                <a:gd name="T25" fmla="*/ 42 h 504"/>
                <a:gd name="T26" fmla="*/ 98 w 186"/>
                <a:gd name="T27" fmla="*/ 34 h 504"/>
                <a:gd name="T28" fmla="*/ 102 w 186"/>
                <a:gd name="T29" fmla="*/ 462 h 504"/>
                <a:gd name="T30" fmla="*/ 116 w 186"/>
                <a:gd name="T31" fmla="*/ 410 h 504"/>
                <a:gd name="T32" fmla="*/ 116 w 186"/>
                <a:gd name="T33" fmla="*/ 370 h 504"/>
                <a:gd name="T34" fmla="*/ 102 w 186"/>
                <a:gd name="T35" fmla="*/ 318 h 504"/>
                <a:gd name="T36" fmla="*/ 116 w 186"/>
                <a:gd name="T37" fmla="*/ 310 h 504"/>
                <a:gd name="T38" fmla="*/ 102 w 186"/>
                <a:gd name="T39" fmla="*/ 248 h 504"/>
                <a:gd name="T40" fmla="*/ 116 w 186"/>
                <a:gd name="T41" fmla="*/ 196 h 504"/>
                <a:gd name="T42" fmla="*/ 116 w 186"/>
                <a:gd name="T43" fmla="*/ 156 h 504"/>
                <a:gd name="T44" fmla="*/ 102 w 186"/>
                <a:gd name="T45" fmla="*/ 104 h 504"/>
                <a:gd name="T46" fmla="*/ 116 w 186"/>
                <a:gd name="T47" fmla="*/ 94 h 504"/>
                <a:gd name="T48" fmla="*/ 102 w 186"/>
                <a:gd name="T49" fmla="*/ 34 h 504"/>
                <a:gd name="T50" fmla="*/ 134 w 186"/>
                <a:gd name="T51" fmla="*/ 472 h 504"/>
                <a:gd name="T52" fmla="*/ 134 w 186"/>
                <a:gd name="T53" fmla="*/ 432 h 504"/>
                <a:gd name="T54" fmla="*/ 120 w 186"/>
                <a:gd name="T55" fmla="*/ 380 h 504"/>
                <a:gd name="T56" fmla="*/ 134 w 186"/>
                <a:gd name="T57" fmla="*/ 370 h 504"/>
                <a:gd name="T58" fmla="*/ 120 w 186"/>
                <a:gd name="T59" fmla="*/ 310 h 504"/>
                <a:gd name="T60" fmla="*/ 134 w 186"/>
                <a:gd name="T61" fmla="*/ 258 h 504"/>
                <a:gd name="T62" fmla="*/ 134 w 186"/>
                <a:gd name="T63" fmla="*/ 218 h 504"/>
                <a:gd name="T64" fmla="*/ 120 w 186"/>
                <a:gd name="T65" fmla="*/ 166 h 504"/>
                <a:gd name="T66" fmla="*/ 134 w 186"/>
                <a:gd name="T67" fmla="*/ 156 h 504"/>
                <a:gd name="T68" fmla="*/ 120 w 186"/>
                <a:gd name="T69" fmla="*/ 94 h 504"/>
                <a:gd name="T70" fmla="*/ 134 w 186"/>
                <a:gd name="T71" fmla="*/ 42 h 504"/>
                <a:gd name="T72" fmla="*/ 152 w 186"/>
                <a:gd name="T73" fmla="*/ 494 h 504"/>
                <a:gd name="T74" fmla="*/ 138 w 186"/>
                <a:gd name="T75" fmla="*/ 442 h 504"/>
                <a:gd name="T76" fmla="*/ 152 w 186"/>
                <a:gd name="T77" fmla="*/ 432 h 504"/>
                <a:gd name="T78" fmla="*/ 138 w 186"/>
                <a:gd name="T79" fmla="*/ 370 h 504"/>
                <a:gd name="T80" fmla="*/ 152 w 186"/>
                <a:gd name="T81" fmla="*/ 318 h 504"/>
                <a:gd name="T82" fmla="*/ 152 w 186"/>
                <a:gd name="T83" fmla="*/ 278 h 504"/>
                <a:gd name="T84" fmla="*/ 138 w 186"/>
                <a:gd name="T85" fmla="*/ 226 h 504"/>
                <a:gd name="T86" fmla="*/ 152 w 186"/>
                <a:gd name="T87" fmla="*/ 218 h 504"/>
                <a:gd name="T88" fmla="*/ 138 w 186"/>
                <a:gd name="T89" fmla="*/ 156 h 504"/>
                <a:gd name="T90" fmla="*/ 152 w 186"/>
                <a:gd name="T91" fmla="*/ 104 h 504"/>
                <a:gd name="T92" fmla="*/ 152 w 186"/>
                <a:gd name="T93" fmla="*/ 64 h 504"/>
                <a:gd name="T94" fmla="*/ 138 w 186"/>
                <a:gd name="T95" fmla="*/ 12 h 504"/>
                <a:gd name="T96" fmla="*/ 170 w 186"/>
                <a:gd name="T97" fmla="*/ 494 h 504"/>
                <a:gd name="T98" fmla="*/ 156 w 186"/>
                <a:gd name="T99" fmla="*/ 432 h 504"/>
                <a:gd name="T100" fmla="*/ 170 w 186"/>
                <a:gd name="T101" fmla="*/ 380 h 504"/>
                <a:gd name="T102" fmla="*/ 170 w 186"/>
                <a:gd name="T103" fmla="*/ 340 h 504"/>
                <a:gd name="T104" fmla="*/ 156 w 186"/>
                <a:gd name="T105" fmla="*/ 288 h 504"/>
                <a:gd name="T106" fmla="*/ 170 w 186"/>
                <a:gd name="T107" fmla="*/ 278 h 504"/>
                <a:gd name="T108" fmla="*/ 156 w 186"/>
                <a:gd name="T109" fmla="*/ 218 h 504"/>
                <a:gd name="T110" fmla="*/ 170 w 186"/>
                <a:gd name="T111" fmla="*/ 166 h 504"/>
                <a:gd name="T112" fmla="*/ 170 w 186"/>
                <a:gd name="T113" fmla="*/ 126 h 504"/>
                <a:gd name="T114" fmla="*/ 156 w 186"/>
                <a:gd name="T115" fmla="*/ 72 h 504"/>
                <a:gd name="T116" fmla="*/ 170 w 186"/>
                <a:gd name="T117" fmla="*/ 6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504">
                  <a:moveTo>
                    <a:pt x="94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94" y="286"/>
                  </a:lnTo>
                  <a:lnTo>
                    <a:pt x="94" y="504"/>
                  </a:lnTo>
                  <a:lnTo>
                    <a:pt x="186" y="504"/>
                  </a:lnTo>
                  <a:lnTo>
                    <a:pt x="186" y="0"/>
                  </a:lnTo>
                  <a:lnTo>
                    <a:pt x="94" y="0"/>
                  </a:lnTo>
                  <a:close/>
                  <a:moveTo>
                    <a:pt x="80" y="278"/>
                  </a:moveTo>
                  <a:lnTo>
                    <a:pt x="66" y="278"/>
                  </a:lnTo>
                  <a:lnTo>
                    <a:pt x="66" y="258"/>
                  </a:lnTo>
                  <a:lnTo>
                    <a:pt x="80" y="258"/>
                  </a:lnTo>
                  <a:lnTo>
                    <a:pt x="80" y="278"/>
                  </a:lnTo>
                  <a:close/>
                  <a:moveTo>
                    <a:pt x="80" y="248"/>
                  </a:moveTo>
                  <a:lnTo>
                    <a:pt x="66" y="248"/>
                  </a:lnTo>
                  <a:lnTo>
                    <a:pt x="66" y="226"/>
                  </a:lnTo>
                  <a:lnTo>
                    <a:pt x="80" y="226"/>
                  </a:lnTo>
                  <a:lnTo>
                    <a:pt x="80" y="248"/>
                  </a:lnTo>
                  <a:close/>
                  <a:moveTo>
                    <a:pt x="80" y="218"/>
                  </a:moveTo>
                  <a:lnTo>
                    <a:pt x="66" y="218"/>
                  </a:lnTo>
                  <a:lnTo>
                    <a:pt x="66" y="196"/>
                  </a:lnTo>
                  <a:lnTo>
                    <a:pt x="80" y="196"/>
                  </a:lnTo>
                  <a:lnTo>
                    <a:pt x="80" y="218"/>
                  </a:lnTo>
                  <a:close/>
                  <a:moveTo>
                    <a:pt x="80" y="186"/>
                  </a:moveTo>
                  <a:lnTo>
                    <a:pt x="66" y="186"/>
                  </a:lnTo>
                  <a:lnTo>
                    <a:pt x="66" y="166"/>
                  </a:lnTo>
                  <a:lnTo>
                    <a:pt x="80" y="166"/>
                  </a:lnTo>
                  <a:lnTo>
                    <a:pt x="80" y="186"/>
                  </a:lnTo>
                  <a:close/>
                  <a:moveTo>
                    <a:pt x="80" y="156"/>
                  </a:moveTo>
                  <a:lnTo>
                    <a:pt x="66" y="156"/>
                  </a:lnTo>
                  <a:lnTo>
                    <a:pt x="66" y="134"/>
                  </a:lnTo>
                  <a:lnTo>
                    <a:pt x="80" y="134"/>
                  </a:lnTo>
                  <a:lnTo>
                    <a:pt x="80" y="156"/>
                  </a:lnTo>
                  <a:close/>
                  <a:moveTo>
                    <a:pt x="80" y="126"/>
                  </a:moveTo>
                  <a:lnTo>
                    <a:pt x="66" y="126"/>
                  </a:lnTo>
                  <a:lnTo>
                    <a:pt x="66" y="104"/>
                  </a:lnTo>
                  <a:lnTo>
                    <a:pt x="80" y="104"/>
                  </a:lnTo>
                  <a:lnTo>
                    <a:pt x="80" y="126"/>
                  </a:lnTo>
                  <a:close/>
                  <a:moveTo>
                    <a:pt x="80" y="94"/>
                  </a:moveTo>
                  <a:lnTo>
                    <a:pt x="66" y="94"/>
                  </a:lnTo>
                  <a:lnTo>
                    <a:pt x="66" y="72"/>
                  </a:lnTo>
                  <a:lnTo>
                    <a:pt x="80" y="72"/>
                  </a:lnTo>
                  <a:lnTo>
                    <a:pt x="80" y="94"/>
                  </a:lnTo>
                  <a:close/>
                  <a:moveTo>
                    <a:pt x="80" y="64"/>
                  </a:moveTo>
                  <a:lnTo>
                    <a:pt x="66" y="64"/>
                  </a:lnTo>
                  <a:lnTo>
                    <a:pt x="66" y="42"/>
                  </a:lnTo>
                  <a:lnTo>
                    <a:pt x="80" y="42"/>
                  </a:lnTo>
                  <a:lnTo>
                    <a:pt x="80" y="64"/>
                  </a:lnTo>
                  <a:close/>
                  <a:moveTo>
                    <a:pt x="80" y="34"/>
                  </a:moveTo>
                  <a:lnTo>
                    <a:pt x="66" y="34"/>
                  </a:lnTo>
                  <a:lnTo>
                    <a:pt x="66" y="12"/>
                  </a:lnTo>
                  <a:lnTo>
                    <a:pt x="80" y="12"/>
                  </a:lnTo>
                  <a:lnTo>
                    <a:pt x="80" y="34"/>
                  </a:lnTo>
                  <a:close/>
                  <a:moveTo>
                    <a:pt x="98" y="278"/>
                  </a:moveTo>
                  <a:lnTo>
                    <a:pt x="84" y="278"/>
                  </a:lnTo>
                  <a:lnTo>
                    <a:pt x="84" y="258"/>
                  </a:lnTo>
                  <a:lnTo>
                    <a:pt x="98" y="258"/>
                  </a:lnTo>
                  <a:lnTo>
                    <a:pt x="98" y="278"/>
                  </a:lnTo>
                  <a:close/>
                  <a:moveTo>
                    <a:pt x="98" y="248"/>
                  </a:moveTo>
                  <a:lnTo>
                    <a:pt x="84" y="248"/>
                  </a:lnTo>
                  <a:lnTo>
                    <a:pt x="84" y="226"/>
                  </a:lnTo>
                  <a:lnTo>
                    <a:pt x="98" y="226"/>
                  </a:lnTo>
                  <a:lnTo>
                    <a:pt x="98" y="248"/>
                  </a:lnTo>
                  <a:close/>
                  <a:moveTo>
                    <a:pt x="98" y="218"/>
                  </a:moveTo>
                  <a:lnTo>
                    <a:pt x="84" y="218"/>
                  </a:lnTo>
                  <a:lnTo>
                    <a:pt x="84" y="196"/>
                  </a:lnTo>
                  <a:lnTo>
                    <a:pt x="98" y="196"/>
                  </a:lnTo>
                  <a:lnTo>
                    <a:pt x="98" y="218"/>
                  </a:lnTo>
                  <a:close/>
                  <a:moveTo>
                    <a:pt x="98" y="186"/>
                  </a:moveTo>
                  <a:lnTo>
                    <a:pt x="84" y="186"/>
                  </a:lnTo>
                  <a:lnTo>
                    <a:pt x="84" y="166"/>
                  </a:lnTo>
                  <a:lnTo>
                    <a:pt x="98" y="166"/>
                  </a:lnTo>
                  <a:lnTo>
                    <a:pt x="98" y="186"/>
                  </a:lnTo>
                  <a:close/>
                  <a:moveTo>
                    <a:pt x="98" y="156"/>
                  </a:moveTo>
                  <a:lnTo>
                    <a:pt x="84" y="156"/>
                  </a:lnTo>
                  <a:lnTo>
                    <a:pt x="84" y="134"/>
                  </a:lnTo>
                  <a:lnTo>
                    <a:pt x="98" y="134"/>
                  </a:lnTo>
                  <a:lnTo>
                    <a:pt x="98" y="156"/>
                  </a:lnTo>
                  <a:close/>
                  <a:moveTo>
                    <a:pt x="98" y="126"/>
                  </a:moveTo>
                  <a:lnTo>
                    <a:pt x="84" y="126"/>
                  </a:lnTo>
                  <a:lnTo>
                    <a:pt x="84" y="104"/>
                  </a:lnTo>
                  <a:lnTo>
                    <a:pt x="98" y="104"/>
                  </a:lnTo>
                  <a:lnTo>
                    <a:pt x="98" y="126"/>
                  </a:lnTo>
                  <a:close/>
                  <a:moveTo>
                    <a:pt x="98" y="94"/>
                  </a:moveTo>
                  <a:lnTo>
                    <a:pt x="84" y="94"/>
                  </a:lnTo>
                  <a:lnTo>
                    <a:pt x="84" y="72"/>
                  </a:lnTo>
                  <a:lnTo>
                    <a:pt x="98" y="72"/>
                  </a:lnTo>
                  <a:lnTo>
                    <a:pt x="98" y="94"/>
                  </a:lnTo>
                  <a:close/>
                  <a:moveTo>
                    <a:pt x="98" y="64"/>
                  </a:moveTo>
                  <a:lnTo>
                    <a:pt x="84" y="64"/>
                  </a:lnTo>
                  <a:lnTo>
                    <a:pt x="84" y="42"/>
                  </a:lnTo>
                  <a:lnTo>
                    <a:pt x="98" y="42"/>
                  </a:lnTo>
                  <a:lnTo>
                    <a:pt x="98" y="64"/>
                  </a:lnTo>
                  <a:close/>
                  <a:moveTo>
                    <a:pt x="98" y="34"/>
                  </a:moveTo>
                  <a:lnTo>
                    <a:pt x="84" y="34"/>
                  </a:lnTo>
                  <a:lnTo>
                    <a:pt x="84" y="12"/>
                  </a:lnTo>
                  <a:lnTo>
                    <a:pt x="98" y="12"/>
                  </a:lnTo>
                  <a:lnTo>
                    <a:pt x="98" y="34"/>
                  </a:lnTo>
                  <a:close/>
                  <a:moveTo>
                    <a:pt x="116" y="494"/>
                  </a:moveTo>
                  <a:lnTo>
                    <a:pt x="102" y="494"/>
                  </a:lnTo>
                  <a:lnTo>
                    <a:pt x="102" y="472"/>
                  </a:lnTo>
                  <a:lnTo>
                    <a:pt x="116" y="472"/>
                  </a:lnTo>
                  <a:lnTo>
                    <a:pt x="116" y="494"/>
                  </a:lnTo>
                  <a:close/>
                  <a:moveTo>
                    <a:pt x="116" y="462"/>
                  </a:moveTo>
                  <a:lnTo>
                    <a:pt x="102" y="462"/>
                  </a:lnTo>
                  <a:lnTo>
                    <a:pt x="102" y="442"/>
                  </a:lnTo>
                  <a:lnTo>
                    <a:pt x="116" y="442"/>
                  </a:lnTo>
                  <a:lnTo>
                    <a:pt x="116" y="462"/>
                  </a:lnTo>
                  <a:close/>
                  <a:moveTo>
                    <a:pt x="116" y="432"/>
                  </a:moveTo>
                  <a:lnTo>
                    <a:pt x="102" y="432"/>
                  </a:lnTo>
                  <a:lnTo>
                    <a:pt x="102" y="410"/>
                  </a:lnTo>
                  <a:lnTo>
                    <a:pt x="116" y="410"/>
                  </a:lnTo>
                  <a:lnTo>
                    <a:pt x="116" y="432"/>
                  </a:lnTo>
                  <a:close/>
                  <a:moveTo>
                    <a:pt x="116" y="402"/>
                  </a:moveTo>
                  <a:lnTo>
                    <a:pt x="102" y="402"/>
                  </a:lnTo>
                  <a:lnTo>
                    <a:pt x="102" y="380"/>
                  </a:lnTo>
                  <a:lnTo>
                    <a:pt x="116" y="380"/>
                  </a:lnTo>
                  <a:lnTo>
                    <a:pt x="116" y="402"/>
                  </a:lnTo>
                  <a:close/>
                  <a:moveTo>
                    <a:pt x="116" y="370"/>
                  </a:moveTo>
                  <a:lnTo>
                    <a:pt x="102" y="370"/>
                  </a:lnTo>
                  <a:lnTo>
                    <a:pt x="102" y="350"/>
                  </a:lnTo>
                  <a:lnTo>
                    <a:pt x="116" y="350"/>
                  </a:lnTo>
                  <a:lnTo>
                    <a:pt x="116" y="370"/>
                  </a:lnTo>
                  <a:close/>
                  <a:moveTo>
                    <a:pt x="116" y="340"/>
                  </a:moveTo>
                  <a:lnTo>
                    <a:pt x="102" y="340"/>
                  </a:lnTo>
                  <a:lnTo>
                    <a:pt x="102" y="318"/>
                  </a:lnTo>
                  <a:lnTo>
                    <a:pt x="116" y="318"/>
                  </a:lnTo>
                  <a:lnTo>
                    <a:pt x="116" y="340"/>
                  </a:lnTo>
                  <a:close/>
                  <a:moveTo>
                    <a:pt x="116" y="310"/>
                  </a:moveTo>
                  <a:lnTo>
                    <a:pt x="102" y="310"/>
                  </a:lnTo>
                  <a:lnTo>
                    <a:pt x="102" y="288"/>
                  </a:lnTo>
                  <a:lnTo>
                    <a:pt x="116" y="288"/>
                  </a:lnTo>
                  <a:lnTo>
                    <a:pt x="116" y="310"/>
                  </a:lnTo>
                  <a:close/>
                  <a:moveTo>
                    <a:pt x="116" y="278"/>
                  </a:moveTo>
                  <a:lnTo>
                    <a:pt x="102" y="278"/>
                  </a:lnTo>
                  <a:lnTo>
                    <a:pt x="102" y="258"/>
                  </a:lnTo>
                  <a:lnTo>
                    <a:pt x="116" y="258"/>
                  </a:lnTo>
                  <a:lnTo>
                    <a:pt x="116" y="278"/>
                  </a:lnTo>
                  <a:close/>
                  <a:moveTo>
                    <a:pt x="116" y="248"/>
                  </a:moveTo>
                  <a:lnTo>
                    <a:pt x="102" y="248"/>
                  </a:lnTo>
                  <a:lnTo>
                    <a:pt x="102" y="226"/>
                  </a:lnTo>
                  <a:lnTo>
                    <a:pt x="116" y="226"/>
                  </a:lnTo>
                  <a:lnTo>
                    <a:pt x="116" y="248"/>
                  </a:lnTo>
                  <a:close/>
                  <a:moveTo>
                    <a:pt x="116" y="218"/>
                  </a:moveTo>
                  <a:lnTo>
                    <a:pt x="102" y="218"/>
                  </a:lnTo>
                  <a:lnTo>
                    <a:pt x="102" y="196"/>
                  </a:lnTo>
                  <a:lnTo>
                    <a:pt x="116" y="196"/>
                  </a:lnTo>
                  <a:lnTo>
                    <a:pt x="116" y="218"/>
                  </a:lnTo>
                  <a:close/>
                  <a:moveTo>
                    <a:pt x="116" y="186"/>
                  </a:moveTo>
                  <a:lnTo>
                    <a:pt x="102" y="186"/>
                  </a:lnTo>
                  <a:lnTo>
                    <a:pt x="102" y="166"/>
                  </a:lnTo>
                  <a:lnTo>
                    <a:pt x="116" y="166"/>
                  </a:lnTo>
                  <a:lnTo>
                    <a:pt x="116" y="186"/>
                  </a:lnTo>
                  <a:close/>
                  <a:moveTo>
                    <a:pt x="116" y="156"/>
                  </a:moveTo>
                  <a:lnTo>
                    <a:pt x="102" y="156"/>
                  </a:lnTo>
                  <a:lnTo>
                    <a:pt x="102" y="134"/>
                  </a:lnTo>
                  <a:lnTo>
                    <a:pt x="116" y="134"/>
                  </a:lnTo>
                  <a:lnTo>
                    <a:pt x="116" y="156"/>
                  </a:lnTo>
                  <a:close/>
                  <a:moveTo>
                    <a:pt x="116" y="126"/>
                  </a:moveTo>
                  <a:lnTo>
                    <a:pt x="102" y="126"/>
                  </a:lnTo>
                  <a:lnTo>
                    <a:pt x="102" y="104"/>
                  </a:lnTo>
                  <a:lnTo>
                    <a:pt x="116" y="104"/>
                  </a:lnTo>
                  <a:lnTo>
                    <a:pt x="116" y="126"/>
                  </a:lnTo>
                  <a:close/>
                  <a:moveTo>
                    <a:pt x="116" y="94"/>
                  </a:moveTo>
                  <a:lnTo>
                    <a:pt x="102" y="94"/>
                  </a:lnTo>
                  <a:lnTo>
                    <a:pt x="102" y="72"/>
                  </a:lnTo>
                  <a:lnTo>
                    <a:pt x="116" y="72"/>
                  </a:lnTo>
                  <a:lnTo>
                    <a:pt x="116" y="94"/>
                  </a:lnTo>
                  <a:close/>
                  <a:moveTo>
                    <a:pt x="116" y="64"/>
                  </a:moveTo>
                  <a:lnTo>
                    <a:pt x="102" y="64"/>
                  </a:lnTo>
                  <a:lnTo>
                    <a:pt x="102" y="42"/>
                  </a:lnTo>
                  <a:lnTo>
                    <a:pt x="116" y="42"/>
                  </a:lnTo>
                  <a:lnTo>
                    <a:pt x="116" y="64"/>
                  </a:lnTo>
                  <a:close/>
                  <a:moveTo>
                    <a:pt x="116" y="34"/>
                  </a:moveTo>
                  <a:lnTo>
                    <a:pt x="102" y="34"/>
                  </a:lnTo>
                  <a:lnTo>
                    <a:pt x="102" y="12"/>
                  </a:lnTo>
                  <a:lnTo>
                    <a:pt x="116" y="12"/>
                  </a:lnTo>
                  <a:lnTo>
                    <a:pt x="116" y="34"/>
                  </a:lnTo>
                  <a:close/>
                  <a:moveTo>
                    <a:pt x="134" y="494"/>
                  </a:moveTo>
                  <a:lnTo>
                    <a:pt x="120" y="494"/>
                  </a:lnTo>
                  <a:lnTo>
                    <a:pt x="120" y="472"/>
                  </a:lnTo>
                  <a:lnTo>
                    <a:pt x="134" y="472"/>
                  </a:lnTo>
                  <a:lnTo>
                    <a:pt x="134" y="494"/>
                  </a:lnTo>
                  <a:close/>
                  <a:moveTo>
                    <a:pt x="134" y="462"/>
                  </a:moveTo>
                  <a:lnTo>
                    <a:pt x="120" y="462"/>
                  </a:lnTo>
                  <a:lnTo>
                    <a:pt x="120" y="442"/>
                  </a:lnTo>
                  <a:lnTo>
                    <a:pt x="134" y="442"/>
                  </a:lnTo>
                  <a:lnTo>
                    <a:pt x="134" y="462"/>
                  </a:lnTo>
                  <a:close/>
                  <a:moveTo>
                    <a:pt x="134" y="432"/>
                  </a:moveTo>
                  <a:lnTo>
                    <a:pt x="120" y="432"/>
                  </a:lnTo>
                  <a:lnTo>
                    <a:pt x="120" y="410"/>
                  </a:lnTo>
                  <a:lnTo>
                    <a:pt x="134" y="410"/>
                  </a:lnTo>
                  <a:lnTo>
                    <a:pt x="134" y="432"/>
                  </a:lnTo>
                  <a:close/>
                  <a:moveTo>
                    <a:pt x="134" y="402"/>
                  </a:moveTo>
                  <a:lnTo>
                    <a:pt x="120" y="402"/>
                  </a:lnTo>
                  <a:lnTo>
                    <a:pt x="120" y="380"/>
                  </a:lnTo>
                  <a:lnTo>
                    <a:pt x="134" y="380"/>
                  </a:lnTo>
                  <a:lnTo>
                    <a:pt x="134" y="402"/>
                  </a:lnTo>
                  <a:close/>
                  <a:moveTo>
                    <a:pt x="134" y="370"/>
                  </a:moveTo>
                  <a:lnTo>
                    <a:pt x="120" y="370"/>
                  </a:lnTo>
                  <a:lnTo>
                    <a:pt x="120" y="350"/>
                  </a:lnTo>
                  <a:lnTo>
                    <a:pt x="134" y="350"/>
                  </a:lnTo>
                  <a:lnTo>
                    <a:pt x="134" y="370"/>
                  </a:lnTo>
                  <a:close/>
                  <a:moveTo>
                    <a:pt x="134" y="340"/>
                  </a:moveTo>
                  <a:lnTo>
                    <a:pt x="120" y="340"/>
                  </a:lnTo>
                  <a:lnTo>
                    <a:pt x="120" y="318"/>
                  </a:lnTo>
                  <a:lnTo>
                    <a:pt x="134" y="318"/>
                  </a:lnTo>
                  <a:lnTo>
                    <a:pt x="134" y="340"/>
                  </a:lnTo>
                  <a:close/>
                  <a:moveTo>
                    <a:pt x="134" y="310"/>
                  </a:moveTo>
                  <a:lnTo>
                    <a:pt x="120" y="310"/>
                  </a:lnTo>
                  <a:lnTo>
                    <a:pt x="120" y="288"/>
                  </a:lnTo>
                  <a:lnTo>
                    <a:pt x="134" y="288"/>
                  </a:lnTo>
                  <a:lnTo>
                    <a:pt x="134" y="310"/>
                  </a:lnTo>
                  <a:close/>
                  <a:moveTo>
                    <a:pt x="134" y="278"/>
                  </a:moveTo>
                  <a:lnTo>
                    <a:pt x="120" y="278"/>
                  </a:lnTo>
                  <a:lnTo>
                    <a:pt x="120" y="258"/>
                  </a:lnTo>
                  <a:lnTo>
                    <a:pt x="134" y="258"/>
                  </a:lnTo>
                  <a:lnTo>
                    <a:pt x="134" y="278"/>
                  </a:lnTo>
                  <a:close/>
                  <a:moveTo>
                    <a:pt x="134" y="248"/>
                  </a:moveTo>
                  <a:lnTo>
                    <a:pt x="120" y="248"/>
                  </a:lnTo>
                  <a:lnTo>
                    <a:pt x="120" y="226"/>
                  </a:lnTo>
                  <a:lnTo>
                    <a:pt x="134" y="226"/>
                  </a:lnTo>
                  <a:lnTo>
                    <a:pt x="134" y="248"/>
                  </a:lnTo>
                  <a:close/>
                  <a:moveTo>
                    <a:pt x="134" y="218"/>
                  </a:moveTo>
                  <a:lnTo>
                    <a:pt x="120" y="218"/>
                  </a:lnTo>
                  <a:lnTo>
                    <a:pt x="120" y="196"/>
                  </a:lnTo>
                  <a:lnTo>
                    <a:pt x="134" y="196"/>
                  </a:lnTo>
                  <a:lnTo>
                    <a:pt x="134" y="218"/>
                  </a:lnTo>
                  <a:close/>
                  <a:moveTo>
                    <a:pt x="134" y="186"/>
                  </a:moveTo>
                  <a:lnTo>
                    <a:pt x="120" y="186"/>
                  </a:lnTo>
                  <a:lnTo>
                    <a:pt x="120" y="166"/>
                  </a:lnTo>
                  <a:lnTo>
                    <a:pt x="134" y="166"/>
                  </a:lnTo>
                  <a:lnTo>
                    <a:pt x="134" y="186"/>
                  </a:lnTo>
                  <a:close/>
                  <a:moveTo>
                    <a:pt x="134" y="156"/>
                  </a:moveTo>
                  <a:lnTo>
                    <a:pt x="120" y="156"/>
                  </a:lnTo>
                  <a:lnTo>
                    <a:pt x="120" y="134"/>
                  </a:lnTo>
                  <a:lnTo>
                    <a:pt x="134" y="134"/>
                  </a:lnTo>
                  <a:lnTo>
                    <a:pt x="134" y="156"/>
                  </a:lnTo>
                  <a:close/>
                  <a:moveTo>
                    <a:pt x="134" y="126"/>
                  </a:moveTo>
                  <a:lnTo>
                    <a:pt x="120" y="126"/>
                  </a:lnTo>
                  <a:lnTo>
                    <a:pt x="120" y="104"/>
                  </a:lnTo>
                  <a:lnTo>
                    <a:pt x="134" y="104"/>
                  </a:lnTo>
                  <a:lnTo>
                    <a:pt x="134" y="126"/>
                  </a:lnTo>
                  <a:close/>
                  <a:moveTo>
                    <a:pt x="134" y="94"/>
                  </a:moveTo>
                  <a:lnTo>
                    <a:pt x="120" y="94"/>
                  </a:lnTo>
                  <a:lnTo>
                    <a:pt x="120" y="72"/>
                  </a:lnTo>
                  <a:lnTo>
                    <a:pt x="134" y="72"/>
                  </a:lnTo>
                  <a:lnTo>
                    <a:pt x="134" y="94"/>
                  </a:lnTo>
                  <a:close/>
                  <a:moveTo>
                    <a:pt x="134" y="64"/>
                  </a:moveTo>
                  <a:lnTo>
                    <a:pt x="120" y="64"/>
                  </a:lnTo>
                  <a:lnTo>
                    <a:pt x="120" y="42"/>
                  </a:lnTo>
                  <a:lnTo>
                    <a:pt x="134" y="42"/>
                  </a:lnTo>
                  <a:lnTo>
                    <a:pt x="134" y="64"/>
                  </a:lnTo>
                  <a:close/>
                  <a:moveTo>
                    <a:pt x="134" y="34"/>
                  </a:moveTo>
                  <a:lnTo>
                    <a:pt x="120" y="34"/>
                  </a:lnTo>
                  <a:lnTo>
                    <a:pt x="120" y="12"/>
                  </a:lnTo>
                  <a:lnTo>
                    <a:pt x="134" y="12"/>
                  </a:lnTo>
                  <a:lnTo>
                    <a:pt x="134" y="34"/>
                  </a:lnTo>
                  <a:close/>
                  <a:moveTo>
                    <a:pt x="152" y="494"/>
                  </a:moveTo>
                  <a:lnTo>
                    <a:pt x="138" y="494"/>
                  </a:lnTo>
                  <a:lnTo>
                    <a:pt x="138" y="472"/>
                  </a:lnTo>
                  <a:lnTo>
                    <a:pt x="152" y="472"/>
                  </a:lnTo>
                  <a:lnTo>
                    <a:pt x="152" y="494"/>
                  </a:lnTo>
                  <a:close/>
                  <a:moveTo>
                    <a:pt x="152" y="462"/>
                  </a:moveTo>
                  <a:lnTo>
                    <a:pt x="138" y="462"/>
                  </a:lnTo>
                  <a:lnTo>
                    <a:pt x="138" y="442"/>
                  </a:lnTo>
                  <a:lnTo>
                    <a:pt x="152" y="442"/>
                  </a:lnTo>
                  <a:lnTo>
                    <a:pt x="152" y="462"/>
                  </a:lnTo>
                  <a:close/>
                  <a:moveTo>
                    <a:pt x="152" y="432"/>
                  </a:moveTo>
                  <a:lnTo>
                    <a:pt x="138" y="432"/>
                  </a:lnTo>
                  <a:lnTo>
                    <a:pt x="138" y="410"/>
                  </a:lnTo>
                  <a:lnTo>
                    <a:pt x="152" y="410"/>
                  </a:lnTo>
                  <a:lnTo>
                    <a:pt x="152" y="432"/>
                  </a:lnTo>
                  <a:close/>
                  <a:moveTo>
                    <a:pt x="152" y="402"/>
                  </a:moveTo>
                  <a:lnTo>
                    <a:pt x="138" y="402"/>
                  </a:lnTo>
                  <a:lnTo>
                    <a:pt x="138" y="380"/>
                  </a:lnTo>
                  <a:lnTo>
                    <a:pt x="152" y="380"/>
                  </a:lnTo>
                  <a:lnTo>
                    <a:pt x="152" y="402"/>
                  </a:lnTo>
                  <a:close/>
                  <a:moveTo>
                    <a:pt x="152" y="370"/>
                  </a:moveTo>
                  <a:lnTo>
                    <a:pt x="138" y="370"/>
                  </a:lnTo>
                  <a:lnTo>
                    <a:pt x="138" y="350"/>
                  </a:lnTo>
                  <a:lnTo>
                    <a:pt x="152" y="350"/>
                  </a:lnTo>
                  <a:lnTo>
                    <a:pt x="152" y="370"/>
                  </a:lnTo>
                  <a:close/>
                  <a:moveTo>
                    <a:pt x="152" y="340"/>
                  </a:moveTo>
                  <a:lnTo>
                    <a:pt x="138" y="340"/>
                  </a:lnTo>
                  <a:lnTo>
                    <a:pt x="138" y="318"/>
                  </a:lnTo>
                  <a:lnTo>
                    <a:pt x="152" y="318"/>
                  </a:lnTo>
                  <a:lnTo>
                    <a:pt x="152" y="340"/>
                  </a:lnTo>
                  <a:close/>
                  <a:moveTo>
                    <a:pt x="152" y="310"/>
                  </a:moveTo>
                  <a:lnTo>
                    <a:pt x="138" y="310"/>
                  </a:lnTo>
                  <a:lnTo>
                    <a:pt x="138" y="288"/>
                  </a:lnTo>
                  <a:lnTo>
                    <a:pt x="152" y="288"/>
                  </a:lnTo>
                  <a:lnTo>
                    <a:pt x="152" y="310"/>
                  </a:lnTo>
                  <a:close/>
                  <a:moveTo>
                    <a:pt x="152" y="278"/>
                  </a:moveTo>
                  <a:lnTo>
                    <a:pt x="138" y="278"/>
                  </a:lnTo>
                  <a:lnTo>
                    <a:pt x="138" y="258"/>
                  </a:lnTo>
                  <a:lnTo>
                    <a:pt x="152" y="258"/>
                  </a:lnTo>
                  <a:lnTo>
                    <a:pt x="152" y="278"/>
                  </a:lnTo>
                  <a:close/>
                  <a:moveTo>
                    <a:pt x="152" y="248"/>
                  </a:moveTo>
                  <a:lnTo>
                    <a:pt x="138" y="248"/>
                  </a:lnTo>
                  <a:lnTo>
                    <a:pt x="138" y="226"/>
                  </a:lnTo>
                  <a:lnTo>
                    <a:pt x="152" y="226"/>
                  </a:lnTo>
                  <a:lnTo>
                    <a:pt x="152" y="248"/>
                  </a:lnTo>
                  <a:close/>
                  <a:moveTo>
                    <a:pt x="152" y="218"/>
                  </a:moveTo>
                  <a:lnTo>
                    <a:pt x="138" y="218"/>
                  </a:lnTo>
                  <a:lnTo>
                    <a:pt x="138" y="196"/>
                  </a:lnTo>
                  <a:lnTo>
                    <a:pt x="152" y="196"/>
                  </a:lnTo>
                  <a:lnTo>
                    <a:pt x="152" y="218"/>
                  </a:lnTo>
                  <a:close/>
                  <a:moveTo>
                    <a:pt x="152" y="186"/>
                  </a:moveTo>
                  <a:lnTo>
                    <a:pt x="138" y="186"/>
                  </a:lnTo>
                  <a:lnTo>
                    <a:pt x="138" y="166"/>
                  </a:lnTo>
                  <a:lnTo>
                    <a:pt x="152" y="166"/>
                  </a:lnTo>
                  <a:lnTo>
                    <a:pt x="152" y="186"/>
                  </a:lnTo>
                  <a:close/>
                  <a:moveTo>
                    <a:pt x="152" y="156"/>
                  </a:moveTo>
                  <a:lnTo>
                    <a:pt x="138" y="156"/>
                  </a:lnTo>
                  <a:lnTo>
                    <a:pt x="138" y="134"/>
                  </a:lnTo>
                  <a:lnTo>
                    <a:pt x="152" y="134"/>
                  </a:lnTo>
                  <a:lnTo>
                    <a:pt x="152" y="156"/>
                  </a:lnTo>
                  <a:close/>
                  <a:moveTo>
                    <a:pt x="152" y="126"/>
                  </a:moveTo>
                  <a:lnTo>
                    <a:pt x="138" y="126"/>
                  </a:lnTo>
                  <a:lnTo>
                    <a:pt x="138" y="104"/>
                  </a:lnTo>
                  <a:lnTo>
                    <a:pt x="152" y="104"/>
                  </a:lnTo>
                  <a:lnTo>
                    <a:pt x="152" y="126"/>
                  </a:lnTo>
                  <a:close/>
                  <a:moveTo>
                    <a:pt x="152" y="94"/>
                  </a:moveTo>
                  <a:lnTo>
                    <a:pt x="138" y="94"/>
                  </a:lnTo>
                  <a:lnTo>
                    <a:pt x="138" y="72"/>
                  </a:lnTo>
                  <a:lnTo>
                    <a:pt x="152" y="72"/>
                  </a:lnTo>
                  <a:lnTo>
                    <a:pt x="152" y="94"/>
                  </a:lnTo>
                  <a:close/>
                  <a:moveTo>
                    <a:pt x="152" y="64"/>
                  </a:moveTo>
                  <a:lnTo>
                    <a:pt x="138" y="64"/>
                  </a:lnTo>
                  <a:lnTo>
                    <a:pt x="138" y="42"/>
                  </a:lnTo>
                  <a:lnTo>
                    <a:pt x="152" y="42"/>
                  </a:lnTo>
                  <a:lnTo>
                    <a:pt x="152" y="64"/>
                  </a:lnTo>
                  <a:close/>
                  <a:moveTo>
                    <a:pt x="152" y="34"/>
                  </a:moveTo>
                  <a:lnTo>
                    <a:pt x="138" y="34"/>
                  </a:lnTo>
                  <a:lnTo>
                    <a:pt x="138" y="12"/>
                  </a:lnTo>
                  <a:lnTo>
                    <a:pt x="152" y="12"/>
                  </a:lnTo>
                  <a:lnTo>
                    <a:pt x="152" y="34"/>
                  </a:lnTo>
                  <a:close/>
                  <a:moveTo>
                    <a:pt x="170" y="494"/>
                  </a:moveTo>
                  <a:lnTo>
                    <a:pt x="156" y="494"/>
                  </a:lnTo>
                  <a:lnTo>
                    <a:pt x="156" y="472"/>
                  </a:lnTo>
                  <a:lnTo>
                    <a:pt x="170" y="472"/>
                  </a:lnTo>
                  <a:lnTo>
                    <a:pt x="170" y="494"/>
                  </a:lnTo>
                  <a:close/>
                  <a:moveTo>
                    <a:pt x="170" y="462"/>
                  </a:moveTo>
                  <a:lnTo>
                    <a:pt x="156" y="462"/>
                  </a:lnTo>
                  <a:lnTo>
                    <a:pt x="156" y="442"/>
                  </a:lnTo>
                  <a:lnTo>
                    <a:pt x="170" y="442"/>
                  </a:lnTo>
                  <a:lnTo>
                    <a:pt x="170" y="462"/>
                  </a:lnTo>
                  <a:close/>
                  <a:moveTo>
                    <a:pt x="170" y="432"/>
                  </a:moveTo>
                  <a:lnTo>
                    <a:pt x="156" y="432"/>
                  </a:lnTo>
                  <a:lnTo>
                    <a:pt x="156" y="410"/>
                  </a:lnTo>
                  <a:lnTo>
                    <a:pt x="170" y="410"/>
                  </a:lnTo>
                  <a:lnTo>
                    <a:pt x="170" y="432"/>
                  </a:lnTo>
                  <a:close/>
                  <a:moveTo>
                    <a:pt x="170" y="402"/>
                  </a:moveTo>
                  <a:lnTo>
                    <a:pt x="156" y="402"/>
                  </a:lnTo>
                  <a:lnTo>
                    <a:pt x="156" y="380"/>
                  </a:lnTo>
                  <a:lnTo>
                    <a:pt x="170" y="380"/>
                  </a:lnTo>
                  <a:lnTo>
                    <a:pt x="170" y="402"/>
                  </a:lnTo>
                  <a:close/>
                  <a:moveTo>
                    <a:pt x="170" y="370"/>
                  </a:moveTo>
                  <a:lnTo>
                    <a:pt x="156" y="370"/>
                  </a:lnTo>
                  <a:lnTo>
                    <a:pt x="156" y="350"/>
                  </a:lnTo>
                  <a:lnTo>
                    <a:pt x="170" y="350"/>
                  </a:lnTo>
                  <a:lnTo>
                    <a:pt x="170" y="370"/>
                  </a:lnTo>
                  <a:close/>
                  <a:moveTo>
                    <a:pt x="170" y="340"/>
                  </a:moveTo>
                  <a:lnTo>
                    <a:pt x="156" y="340"/>
                  </a:lnTo>
                  <a:lnTo>
                    <a:pt x="156" y="318"/>
                  </a:lnTo>
                  <a:lnTo>
                    <a:pt x="170" y="318"/>
                  </a:lnTo>
                  <a:lnTo>
                    <a:pt x="170" y="340"/>
                  </a:lnTo>
                  <a:close/>
                  <a:moveTo>
                    <a:pt x="170" y="310"/>
                  </a:moveTo>
                  <a:lnTo>
                    <a:pt x="156" y="310"/>
                  </a:lnTo>
                  <a:lnTo>
                    <a:pt x="156" y="288"/>
                  </a:lnTo>
                  <a:lnTo>
                    <a:pt x="170" y="288"/>
                  </a:lnTo>
                  <a:lnTo>
                    <a:pt x="170" y="310"/>
                  </a:lnTo>
                  <a:close/>
                  <a:moveTo>
                    <a:pt x="170" y="278"/>
                  </a:moveTo>
                  <a:lnTo>
                    <a:pt x="156" y="278"/>
                  </a:lnTo>
                  <a:lnTo>
                    <a:pt x="156" y="258"/>
                  </a:lnTo>
                  <a:lnTo>
                    <a:pt x="170" y="258"/>
                  </a:lnTo>
                  <a:lnTo>
                    <a:pt x="170" y="278"/>
                  </a:lnTo>
                  <a:close/>
                  <a:moveTo>
                    <a:pt x="170" y="248"/>
                  </a:moveTo>
                  <a:lnTo>
                    <a:pt x="156" y="248"/>
                  </a:lnTo>
                  <a:lnTo>
                    <a:pt x="156" y="226"/>
                  </a:lnTo>
                  <a:lnTo>
                    <a:pt x="170" y="226"/>
                  </a:lnTo>
                  <a:lnTo>
                    <a:pt x="170" y="248"/>
                  </a:lnTo>
                  <a:close/>
                  <a:moveTo>
                    <a:pt x="170" y="218"/>
                  </a:moveTo>
                  <a:lnTo>
                    <a:pt x="156" y="218"/>
                  </a:lnTo>
                  <a:lnTo>
                    <a:pt x="156" y="196"/>
                  </a:lnTo>
                  <a:lnTo>
                    <a:pt x="170" y="196"/>
                  </a:lnTo>
                  <a:lnTo>
                    <a:pt x="170" y="218"/>
                  </a:lnTo>
                  <a:close/>
                  <a:moveTo>
                    <a:pt x="170" y="186"/>
                  </a:moveTo>
                  <a:lnTo>
                    <a:pt x="156" y="186"/>
                  </a:lnTo>
                  <a:lnTo>
                    <a:pt x="156" y="166"/>
                  </a:lnTo>
                  <a:lnTo>
                    <a:pt x="170" y="166"/>
                  </a:lnTo>
                  <a:lnTo>
                    <a:pt x="170" y="186"/>
                  </a:lnTo>
                  <a:close/>
                  <a:moveTo>
                    <a:pt x="170" y="156"/>
                  </a:moveTo>
                  <a:lnTo>
                    <a:pt x="156" y="156"/>
                  </a:lnTo>
                  <a:lnTo>
                    <a:pt x="156" y="134"/>
                  </a:lnTo>
                  <a:lnTo>
                    <a:pt x="170" y="134"/>
                  </a:lnTo>
                  <a:lnTo>
                    <a:pt x="170" y="156"/>
                  </a:lnTo>
                  <a:close/>
                  <a:moveTo>
                    <a:pt x="170" y="126"/>
                  </a:moveTo>
                  <a:lnTo>
                    <a:pt x="156" y="126"/>
                  </a:lnTo>
                  <a:lnTo>
                    <a:pt x="156" y="104"/>
                  </a:lnTo>
                  <a:lnTo>
                    <a:pt x="170" y="104"/>
                  </a:lnTo>
                  <a:lnTo>
                    <a:pt x="170" y="126"/>
                  </a:lnTo>
                  <a:close/>
                  <a:moveTo>
                    <a:pt x="170" y="94"/>
                  </a:moveTo>
                  <a:lnTo>
                    <a:pt x="156" y="94"/>
                  </a:lnTo>
                  <a:lnTo>
                    <a:pt x="156" y="72"/>
                  </a:lnTo>
                  <a:lnTo>
                    <a:pt x="170" y="72"/>
                  </a:lnTo>
                  <a:lnTo>
                    <a:pt x="170" y="94"/>
                  </a:lnTo>
                  <a:close/>
                  <a:moveTo>
                    <a:pt x="170" y="64"/>
                  </a:moveTo>
                  <a:lnTo>
                    <a:pt x="156" y="64"/>
                  </a:lnTo>
                  <a:lnTo>
                    <a:pt x="156" y="42"/>
                  </a:lnTo>
                  <a:lnTo>
                    <a:pt x="170" y="42"/>
                  </a:lnTo>
                  <a:lnTo>
                    <a:pt x="170" y="64"/>
                  </a:lnTo>
                  <a:close/>
                  <a:moveTo>
                    <a:pt x="170" y="34"/>
                  </a:moveTo>
                  <a:lnTo>
                    <a:pt x="156" y="34"/>
                  </a:lnTo>
                  <a:lnTo>
                    <a:pt x="156" y="12"/>
                  </a:lnTo>
                  <a:lnTo>
                    <a:pt x="170" y="12"/>
                  </a:lnTo>
                  <a:lnTo>
                    <a:pt x="17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5"/>
            <p:cNvSpPr>
              <a:spLocks noEditPoints="1"/>
            </p:cNvSpPr>
            <p:nvPr/>
          </p:nvSpPr>
          <p:spPr bwMode="auto">
            <a:xfrm>
              <a:off x="4222" y="3619"/>
              <a:ext cx="196" cy="382"/>
            </a:xfrm>
            <a:custGeom>
              <a:avLst/>
              <a:gdLst>
                <a:gd name="T0" fmla="*/ 196 w 196"/>
                <a:gd name="T1" fmla="*/ 164 h 382"/>
                <a:gd name="T2" fmla="*/ 22 w 196"/>
                <a:gd name="T3" fmla="*/ 350 h 382"/>
                <a:gd name="T4" fmla="*/ 22 w 196"/>
                <a:gd name="T5" fmla="*/ 320 h 382"/>
                <a:gd name="T6" fmla="*/ 22 w 196"/>
                <a:gd name="T7" fmla="*/ 288 h 382"/>
                <a:gd name="T8" fmla="*/ 22 w 196"/>
                <a:gd name="T9" fmla="*/ 258 h 382"/>
                <a:gd name="T10" fmla="*/ 22 w 196"/>
                <a:gd name="T11" fmla="*/ 228 h 382"/>
                <a:gd name="T12" fmla="*/ 22 w 196"/>
                <a:gd name="T13" fmla="*/ 196 h 382"/>
                <a:gd name="T14" fmla="*/ 22 w 196"/>
                <a:gd name="T15" fmla="*/ 166 h 382"/>
                <a:gd name="T16" fmla="*/ 22 w 196"/>
                <a:gd name="T17" fmla="*/ 136 h 382"/>
                <a:gd name="T18" fmla="*/ 22 w 196"/>
                <a:gd name="T19" fmla="*/ 104 h 382"/>
                <a:gd name="T20" fmla="*/ 22 w 196"/>
                <a:gd name="T21" fmla="*/ 74 h 382"/>
                <a:gd name="T22" fmla="*/ 22 w 196"/>
                <a:gd name="T23" fmla="*/ 44 h 382"/>
                <a:gd name="T24" fmla="*/ 22 w 196"/>
                <a:gd name="T25" fmla="*/ 12 h 382"/>
                <a:gd name="T26" fmla="*/ 40 w 196"/>
                <a:gd name="T27" fmla="*/ 350 h 382"/>
                <a:gd name="T28" fmla="*/ 40 w 196"/>
                <a:gd name="T29" fmla="*/ 320 h 382"/>
                <a:gd name="T30" fmla="*/ 40 w 196"/>
                <a:gd name="T31" fmla="*/ 288 h 382"/>
                <a:gd name="T32" fmla="*/ 40 w 196"/>
                <a:gd name="T33" fmla="*/ 258 h 382"/>
                <a:gd name="T34" fmla="*/ 40 w 196"/>
                <a:gd name="T35" fmla="*/ 228 h 382"/>
                <a:gd name="T36" fmla="*/ 40 w 196"/>
                <a:gd name="T37" fmla="*/ 196 h 382"/>
                <a:gd name="T38" fmla="*/ 40 w 196"/>
                <a:gd name="T39" fmla="*/ 166 h 382"/>
                <a:gd name="T40" fmla="*/ 40 w 196"/>
                <a:gd name="T41" fmla="*/ 136 h 382"/>
                <a:gd name="T42" fmla="*/ 40 w 196"/>
                <a:gd name="T43" fmla="*/ 104 h 382"/>
                <a:gd name="T44" fmla="*/ 40 w 196"/>
                <a:gd name="T45" fmla="*/ 74 h 382"/>
                <a:gd name="T46" fmla="*/ 40 w 196"/>
                <a:gd name="T47" fmla="*/ 44 h 382"/>
                <a:gd name="T48" fmla="*/ 40 w 196"/>
                <a:gd name="T49" fmla="*/ 12 h 382"/>
                <a:gd name="T50" fmla="*/ 56 w 196"/>
                <a:gd name="T51" fmla="*/ 350 h 382"/>
                <a:gd name="T52" fmla="*/ 56 w 196"/>
                <a:gd name="T53" fmla="*/ 320 h 382"/>
                <a:gd name="T54" fmla="*/ 56 w 196"/>
                <a:gd name="T55" fmla="*/ 288 h 382"/>
                <a:gd name="T56" fmla="*/ 56 w 196"/>
                <a:gd name="T57" fmla="*/ 258 h 382"/>
                <a:gd name="T58" fmla="*/ 56 w 196"/>
                <a:gd name="T59" fmla="*/ 228 h 382"/>
                <a:gd name="T60" fmla="*/ 56 w 196"/>
                <a:gd name="T61" fmla="*/ 196 h 382"/>
                <a:gd name="T62" fmla="*/ 56 w 196"/>
                <a:gd name="T63" fmla="*/ 166 h 382"/>
                <a:gd name="T64" fmla="*/ 56 w 196"/>
                <a:gd name="T65" fmla="*/ 136 h 382"/>
                <a:gd name="T66" fmla="*/ 56 w 196"/>
                <a:gd name="T67" fmla="*/ 104 h 382"/>
                <a:gd name="T68" fmla="*/ 56 w 196"/>
                <a:gd name="T69" fmla="*/ 74 h 382"/>
                <a:gd name="T70" fmla="*/ 56 w 196"/>
                <a:gd name="T71" fmla="*/ 44 h 382"/>
                <a:gd name="T72" fmla="*/ 56 w 196"/>
                <a:gd name="T73" fmla="*/ 12 h 382"/>
                <a:gd name="T74" fmla="*/ 74 w 196"/>
                <a:gd name="T75" fmla="*/ 350 h 382"/>
                <a:gd name="T76" fmla="*/ 74 w 196"/>
                <a:gd name="T77" fmla="*/ 320 h 382"/>
                <a:gd name="T78" fmla="*/ 74 w 196"/>
                <a:gd name="T79" fmla="*/ 288 h 382"/>
                <a:gd name="T80" fmla="*/ 74 w 196"/>
                <a:gd name="T81" fmla="*/ 258 h 382"/>
                <a:gd name="T82" fmla="*/ 74 w 196"/>
                <a:gd name="T83" fmla="*/ 228 h 382"/>
                <a:gd name="T84" fmla="*/ 74 w 196"/>
                <a:gd name="T85" fmla="*/ 196 h 382"/>
                <a:gd name="T86" fmla="*/ 74 w 196"/>
                <a:gd name="T87" fmla="*/ 166 h 382"/>
                <a:gd name="T88" fmla="*/ 74 w 196"/>
                <a:gd name="T89" fmla="*/ 136 h 382"/>
                <a:gd name="T90" fmla="*/ 74 w 196"/>
                <a:gd name="T91" fmla="*/ 104 h 382"/>
                <a:gd name="T92" fmla="*/ 74 w 196"/>
                <a:gd name="T93" fmla="*/ 74 h 382"/>
                <a:gd name="T94" fmla="*/ 74 w 196"/>
                <a:gd name="T95" fmla="*/ 44 h 382"/>
                <a:gd name="T96" fmla="*/ 74 w 196"/>
                <a:gd name="T97" fmla="*/ 12 h 382"/>
                <a:gd name="T98" fmla="*/ 92 w 196"/>
                <a:gd name="T99" fmla="*/ 136 h 382"/>
                <a:gd name="T100" fmla="*/ 92 w 196"/>
                <a:gd name="T101" fmla="*/ 104 h 382"/>
                <a:gd name="T102" fmla="*/ 92 w 196"/>
                <a:gd name="T103" fmla="*/ 74 h 382"/>
                <a:gd name="T104" fmla="*/ 92 w 196"/>
                <a:gd name="T105" fmla="*/ 44 h 382"/>
                <a:gd name="T106" fmla="*/ 92 w 196"/>
                <a:gd name="T107" fmla="*/ 12 h 382"/>
                <a:gd name="T108" fmla="*/ 110 w 196"/>
                <a:gd name="T109" fmla="*/ 136 h 382"/>
                <a:gd name="T110" fmla="*/ 110 w 196"/>
                <a:gd name="T111" fmla="*/ 104 h 382"/>
                <a:gd name="T112" fmla="*/ 110 w 196"/>
                <a:gd name="T113" fmla="*/ 74 h 382"/>
                <a:gd name="T114" fmla="*/ 110 w 196"/>
                <a:gd name="T115" fmla="*/ 44 h 382"/>
                <a:gd name="T116" fmla="*/ 110 w 196"/>
                <a:gd name="T117" fmla="*/ 1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6" h="382">
                  <a:moveTo>
                    <a:pt x="0" y="0"/>
                  </a:moveTo>
                  <a:lnTo>
                    <a:pt x="0" y="382"/>
                  </a:lnTo>
                  <a:lnTo>
                    <a:pt x="96" y="382"/>
                  </a:lnTo>
                  <a:lnTo>
                    <a:pt x="96" y="164"/>
                  </a:lnTo>
                  <a:lnTo>
                    <a:pt x="196" y="164"/>
                  </a:lnTo>
                  <a:lnTo>
                    <a:pt x="196" y="0"/>
                  </a:lnTo>
                  <a:lnTo>
                    <a:pt x="0" y="0"/>
                  </a:lnTo>
                  <a:close/>
                  <a:moveTo>
                    <a:pt x="34" y="372"/>
                  </a:moveTo>
                  <a:lnTo>
                    <a:pt x="22" y="372"/>
                  </a:lnTo>
                  <a:lnTo>
                    <a:pt x="22" y="350"/>
                  </a:lnTo>
                  <a:lnTo>
                    <a:pt x="34" y="350"/>
                  </a:lnTo>
                  <a:lnTo>
                    <a:pt x="34" y="372"/>
                  </a:lnTo>
                  <a:close/>
                  <a:moveTo>
                    <a:pt x="34" y="340"/>
                  </a:moveTo>
                  <a:lnTo>
                    <a:pt x="22" y="340"/>
                  </a:lnTo>
                  <a:lnTo>
                    <a:pt x="22" y="320"/>
                  </a:lnTo>
                  <a:lnTo>
                    <a:pt x="34" y="320"/>
                  </a:lnTo>
                  <a:lnTo>
                    <a:pt x="34" y="340"/>
                  </a:lnTo>
                  <a:close/>
                  <a:moveTo>
                    <a:pt x="34" y="310"/>
                  </a:moveTo>
                  <a:lnTo>
                    <a:pt x="22" y="310"/>
                  </a:lnTo>
                  <a:lnTo>
                    <a:pt x="22" y="288"/>
                  </a:lnTo>
                  <a:lnTo>
                    <a:pt x="34" y="288"/>
                  </a:lnTo>
                  <a:lnTo>
                    <a:pt x="34" y="310"/>
                  </a:lnTo>
                  <a:close/>
                  <a:moveTo>
                    <a:pt x="34" y="280"/>
                  </a:moveTo>
                  <a:lnTo>
                    <a:pt x="22" y="280"/>
                  </a:lnTo>
                  <a:lnTo>
                    <a:pt x="22" y="258"/>
                  </a:lnTo>
                  <a:lnTo>
                    <a:pt x="34" y="258"/>
                  </a:lnTo>
                  <a:lnTo>
                    <a:pt x="34" y="280"/>
                  </a:lnTo>
                  <a:close/>
                  <a:moveTo>
                    <a:pt x="34" y="248"/>
                  </a:moveTo>
                  <a:lnTo>
                    <a:pt x="22" y="248"/>
                  </a:lnTo>
                  <a:lnTo>
                    <a:pt x="22" y="228"/>
                  </a:lnTo>
                  <a:lnTo>
                    <a:pt x="34" y="228"/>
                  </a:lnTo>
                  <a:lnTo>
                    <a:pt x="34" y="248"/>
                  </a:lnTo>
                  <a:close/>
                  <a:moveTo>
                    <a:pt x="34" y="218"/>
                  </a:moveTo>
                  <a:lnTo>
                    <a:pt x="22" y="218"/>
                  </a:lnTo>
                  <a:lnTo>
                    <a:pt x="22" y="196"/>
                  </a:lnTo>
                  <a:lnTo>
                    <a:pt x="34" y="196"/>
                  </a:lnTo>
                  <a:lnTo>
                    <a:pt x="34" y="218"/>
                  </a:lnTo>
                  <a:close/>
                  <a:moveTo>
                    <a:pt x="34" y="188"/>
                  </a:moveTo>
                  <a:lnTo>
                    <a:pt x="22" y="188"/>
                  </a:lnTo>
                  <a:lnTo>
                    <a:pt x="22" y="166"/>
                  </a:lnTo>
                  <a:lnTo>
                    <a:pt x="34" y="166"/>
                  </a:lnTo>
                  <a:lnTo>
                    <a:pt x="34" y="188"/>
                  </a:lnTo>
                  <a:close/>
                  <a:moveTo>
                    <a:pt x="34" y="156"/>
                  </a:moveTo>
                  <a:lnTo>
                    <a:pt x="22" y="156"/>
                  </a:lnTo>
                  <a:lnTo>
                    <a:pt x="22" y="136"/>
                  </a:lnTo>
                  <a:lnTo>
                    <a:pt x="34" y="136"/>
                  </a:lnTo>
                  <a:lnTo>
                    <a:pt x="34" y="156"/>
                  </a:lnTo>
                  <a:close/>
                  <a:moveTo>
                    <a:pt x="34" y="126"/>
                  </a:moveTo>
                  <a:lnTo>
                    <a:pt x="22" y="126"/>
                  </a:lnTo>
                  <a:lnTo>
                    <a:pt x="22" y="104"/>
                  </a:lnTo>
                  <a:lnTo>
                    <a:pt x="34" y="104"/>
                  </a:lnTo>
                  <a:lnTo>
                    <a:pt x="34" y="126"/>
                  </a:lnTo>
                  <a:close/>
                  <a:moveTo>
                    <a:pt x="34" y="96"/>
                  </a:moveTo>
                  <a:lnTo>
                    <a:pt x="22" y="96"/>
                  </a:lnTo>
                  <a:lnTo>
                    <a:pt x="22" y="74"/>
                  </a:lnTo>
                  <a:lnTo>
                    <a:pt x="34" y="74"/>
                  </a:lnTo>
                  <a:lnTo>
                    <a:pt x="34" y="96"/>
                  </a:lnTo>
                  <a:close/>
                  <a:moveTo>
                    <a:pt x="34" y="64"/>
                  </a:moveTo>
                  <a:lnTo>
                    <a:pt x="22" y="6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64"/>
                  </a:lnTo>
                  <a:close/>
                  <a:moveTo>
                    <a:pt x="34" y="34"/>
                  </a:moveTo>
                  <a:lnTo>
                    <a:pt x="22" y="34"/>
                  </a:lnTo>
                  <a:lnTo>
                    <a:pt x="22" y="12"/>
                  </a:lnTo>
                  <a:lnTo>
                    <a:pt x="34" y="12"/>
                  </a:lnTo>
                  <a:lnTo>
                    <a:pt x="34" y="34"/>
                  </a:lnTo>
                  <a:close/>
                  <a:moveTo>
                    <a:pt x="52" y="372"/>
                  </a:moveTo>
                  <a:lnTo>
                    <a:pt x="40" y="372"/>
                  </a:lnTo>
                  <a:lnTo>
                    <a:pt x="40" y="350"/>
                  </a:lnTo>
                  <a:lnTo>
                    <a:pt x="52" y="350"/>
                  </a:lnTo>
                  <a:lnTo>
                    <a:pt x="52" y="372"/>
                  </a:lnTo>
                  <a:close/>
                  <a:moveTo>
                    <a:pt x="52" y="340"/>
                  </a:moveTo>
                  <a:lnTo>
                    <a:pt x="40" y="340"/>
                  </a:lnTo>
                  <a:lnTo>
                    <a:pt x="40" y="320"/>
                  </a:lnTo>
                  <a:lnTo>
                    <a:pt x="52" y="320"/>
                  </a:lnTo>
                  <a:lnTo>
                    <a:pt x="52" y="340"/>
                  </a:lnTo>
                  <a:close/>
                  <a:moveTo>
                    <a:pt x="52" y="310"/>
                  </a:moveTo>
                  <a:lnTo>
                    <a:pt x="40" y="310"/>
                  </a:lnTo>
                  <a:lnTo>
                    <a:pt x="40" y="288"/>
                  </a:lnTo>
                  <a:lnTo>
                    <a:pt x="52" y="288"/>
                  </a:lnTo>
                  <a:lnTo>
                    <a:pt x="52" y="310"/>
                  </a:lnTo>
                  <a:close/>
                  <a:moveTo>
                    <a:pt x="52" y="280"/>
                  </a:moveTo>
                  <a:lnTo>
                    <a:pt x="40" y="280"/>
                  </a:lnTo>
                  <a:lnTo>
                    <a:pt x="40" y="258"/>
                  </a:lnTo>
                  <a:lnTo>
                    <a:pt x="52" y="258"/>
                  </a:lnTo>
                  <a:lnTo>
                    <a:pt x="52" y="280"/>
                  </a:lnTo>
                  <a:close/>
                  <a:moveTo>
                    <a:pt x="52" y="248"/>
                  </a:moveTo>
                  <a:lnTo>
                    <a:pt x="40" y="248"/>
                  </a:lnTo>
                  <a:lnTo>
                    <a:pt x="40" y="228"/>
                  </a:lnTo>
                  <a:lnTo>
                    <a:pt x="52" y="228"/>
                  </a:lnTo>
                  <a:lnTo>
                    <a:pt x="52" y="248"/>
                  </a:lnTo>
                  <a:close/>
                  <a:moveTo>
                    <a:pt x="52" y="218"/>
                  </a:moveTo>
                  <a:lnTo>
                    <a:pt x="40" y="218"/>
                  </a:lnTo>
                  <a:lnTo>
                    <a:pt x="40" y="196"/>
                  </a:lnTo>
                  <a:lnTo>
                    <a:pt x="52" y="196"/>
                  </a:lnTo>
                  <a:lnTo>
                    <a:pt x="52" y="218"/>
                  </a:lnTo>
                  <a:close/>
                  <a:moveTo>
                    <a:pt x="52" y="188"/>
                  </a:moveTo>
                  <a:lnTo>
                    <a:pt x="40" y="188"/>
                  </a:lnTo>
                  <a:lnTo>
                    <a:pt x="40" y="166"/>
                  </a:lnTo>
                  <a:lnTo>
                    <a:pt x="52" y="166"/>
                  </a:lnTo>
                  <a:lnTo>
                    <a:pt x="52" y="188"/>
                  </a:lnTo>
                  <a:close/>
                  <a:moveTo>
                    <a:pt x="52" y="156"/>
                  </a:moveTo>
                  <a:lnTo>
                    <a:pt x="40" y="156"/>
                  </a:lnTo>
                  <a:lnTo>
                    <a:pt x="40" y="136"/>
                  </a:lnTo>
                  <a:lnTo>
                    <a:pt x="52" y="136"/>
                  </a:lnTo>
                  <a:lnTo>
                    <a:pt x="52" y="156"/>
                  </a:lnTo>
                  <a:close/>
                  <a:moveTo>
                    <a:pt x="52" y="126"/>
                  </a:moveTo>
                  <a:lnTo>
                    <a:pt x="40" y="126"/>
                  </a:lnTo>
                  <a:lnTo>
                    <a:pt x="40" y="104"/>
                  </a:lnTo>
                  <a:lnTo>
                    <a:pt x="52" y="104"/>
                  </a:lnTo>
                  <a:lnTo>
                    <a:pt x="52" y="126"/>
                  </a:lnTo>
                  <a:close/>
                  <a:moveTo>
                    <a:pt x="52" y="96"/>
                  </a:moveTo>
                  <a:lnTo>
                    <a:pt x="40" y="96"/>
                  </a:lnTo>
                  <a:lnTo>
                    <a:pt x="40" y="74"/>
                  </a:lnTo>
                  <a:lnTo>
                    <a:pt x="52" y="74"/>
                  </a:lnTo>
                  <a:lnTo>
                    <a:pt x="52" y="96"/>
                  </a:lnTo>
                  <a:close/>
                  <a:moveTo>
                    <a:pt x="52" y="64"/>
                  </a:moveTo>
                  <a:lnTo>
                    <a:pt x="40" y="64"/>
                  </a:lnTo>
                  <a:lnTo>
                    <a:pt x="40" y="44"/>
                  </a:lnTo>
                  <a:lnTo>
                    <a:pt x="52" y="44"/>
                  </a:lnTo>
                  <a:lnTo>
                    <a:pt x="52" y="64"/>
                  </a:lnTo>
                  <a:close/>
                  <a:moveTo>
                    <a:pt x="52" y="34"/>
                  </a:moveTo>
                  <a:lnTo>
                    <a:pt x="40" y="34"/>
                  </a:lnTo>
                  <a:lnTo>
                    <a:pt x="40" y="12"/>
                  </a:lnTo>
                  <a:lnTo>
                    <a:pt x="52" y="12"/>
                  </a:lnTo>
                  <a:lnTo>
                    <a:pt x="52" y="34"/>
                  </a:lnTo>
                  <a:close/>
                  <a:moveTo>
                    <a:pt x="70" y="372"/>
                  </a:moveTo>
                  <a:lnTo>
                    <a:pt x="56" y="372"/>
                  </a:lnTo>
                  <a:lnTo>
                    <a:pt x="56" y="350"/>
                  </a:lnTo>
                  <a:lnTo>
                    <a:pt x="70" y="350"/>
                  </a:lnTo>
                  <a:lnTo>
                    <a:pt x="70" y="372"/>
                  </a:lnTo>
                  <a:close/>
                  <a:moveTo>
                    <a:pt x="70" y="340"/>
                  </a:moveTo>
                  <a:lnTo>
                    <a:pt x="56" y="340"/>
                  </a:lnTo>
                  <a:lnTo>
                    <a:pt x="56" y="320"/>
                  </a:lnTo>
                  <a:lnTo>
                    <a:pt x="70" y="320"/>
                  </a:lnTo>
                  <a:lnTo>
                    <a:pt x="70" y="340"/>
                  </a:lnTo>
                  <a:close/>
                  <a:moveTo>
                    <a:pt x="70" y="310"/>
                  </a:moveTo>
                  <a:lnTo>
                    <a:pt x="56" y="310"/>
                  </a:lnTo>
                  <a:lnTo>
                    <a:pt x="56" y="288"/>
                  </a:lnTo>
                  <a:lnTo>
                    <a:pt x="70" y="288"/>
                  </a:lnTo>
                  <a:lnTo>
                    <a:pt x="70" y="310"/>
                  </a:lnTo>
                  <a:close/>
                  <a:moveTo>
                    <a:pt x="70" y="280"/>
                  </a:moveTo>
                  <a:lnTo>
                    <a:pt x="56" y="280"/>
                  </a:lnTo>
                  <a:lnTo>
                    <a:pt x="56" y="258"/>
                  </a:lnTo>
                  <a:lnTo>
                    <a:pt x="70" y="258"/>
                  </a:lnTo>
                  <a:lnTo>
                    <a:pt x="70" y="280"/>
                  </a:lnTo>
                  <a:close/>
                  <a:moveTo>
                    <a:pt x="70" y="248"/>
                  </a:moveTo>
                  <a:lnTo>
                    <a:pt x="56" y="248"/>
                  </a:lnTo>
                  <a:lnTo>
                    <a:pt x="56" y="228"/>
                  </a:lnTo>
                  <a:lnTo>
                    <a:pt x="70" y="228"/>
                  </a:lnTo>
                  <a:lnTo>
                    <a:pt x="70" y="248"/>
                  </a:lnTo>
                  <a:close/>
                  <a:moveTo>
                    <a:pt x="70" y="218"/>
                  </a:moveTo>
                  <a:lnTo>
                    <a:pt x="56" y="218"/>
                  </a:lnTo>
                  <a:lnTo>
                    <a:pt x="56" y="196"/>
                  </a:lnTo>
                  <a:lnTo>
                    <a:pt x="70" y="196"/>
                  </a:lnTo>
                  <a:lnTo>
                    <a:pt x="70" y="218"/>
                  </a:lnTo>
                  <a:close/>
                  <a:moveTo>
                    <a:pt x="70" y="188"/>
                  </a:moveTo>
                  <a:lnTo>
                    <a:pt x="56" y="188"/>
                  </a:lnTo>
                  <a:lnTo>
                    <a:pt x="56" y="166"/>
                  </a:lnTo>
                  <a:lnTo>
                    <a:pt x="70" y="166"/>
                  </a:lnTo>
                  <a:lnTo>
                    <a:pt x="70" y="188"/>
                  </a:lnTo>
                  <a:close/>
                  <a:moveTo>
                    <a:pt x="70" y="156"/>
                  </a:moveTo>
                  <a:lnTo>
                    <a:pt x="56" y="156"/>
                  </a:lnTo>
                  <a:lnTo>
                    <a:pt x="56" y="136"/>
                  </a:lnTo>
                  <a:lnTo>
                    <a:pt x="70" y="136"/>
                  </a:lnTo>
                  <a:lnTo>
                    <a:pt x="70" y="156"/>
                  </a:lnTo>
                  <a:close/>
                  <a:moveTo>
                    <a:pt x="70" y="126"/>
                  </a:moveTo>
                  <a:lnTo>
                    <a:pt x="56" y="126"/>
                  </a:lnTo>
                  <a:lnTo>
                    <a:pt x="56" y="104"/>
                  </a:lnTo>
                  <a:lnTo>
                    <a:pt x="70" y="104"/>
                  </a:lnTo>
                  <a:lnTo>
                    <a:pt x="70" y="126"/>
                  </a:lnTo>
                  <a:close/>
                  <a:moveTo>
                    <a:pt x="70" y="96"/>
                  </a:moveTo>
                  <a:lnTo>
                    <a:pt x="56" y="96"/>
                  </a:lnTo>
                  <a:lnTo>
                    <a:pt x="56" y="74"/>
                  </a:lnTo>
                  <a:lnTo>
                    <a:pt x="70" y="74"/>
                  </a:lnTo>
                  <a:lnTo>
                    <a:pt x="70" y="96"/>
                  </a:lnTo>
                  <a:close/>
                  <a:moveTo>
                    <a:pt x="70" y="64"/>
                  </a:moveTo>
                  <a:lnTo>
                    <a:pt x="56" y="64"/>
                  </a:lnTo>
                  <a:lnTo>
                    <a:pt x="56" y="44"/>
                  </a:lnTo>
                  <a:lnTo>
                    <a:pt x="70" y="44"/>
                  </a:lnTo>
                  <a:lnTo>
                    <a:pt x="70" y="64"/>
                  </a:lnTo>
                  <a:close/>
                  <a:moveTo>
                    <a:pt x="70" y="34"/>
                  </a:moveTo>
                  <a:lnTo>
                    <a:pt x="56" y="34"/>
                  </a:lnTo>
                  <a:lnTo>
                    <a:pt x="56" y="12"/>
                  </a:lnTo>
                  <a:lnTo>
                    <a:pt x="70" y="12"/>
                  </a:lnTo>
                  <a:lnTo>
                    <a:pt x="70" y="34"/>
                  </a:lnTo>
                  <a:close/>
                  <a:moveTo>
                    <a:pt x="88" y="372"/>
                  </a:moveTo>
                  <a:lnTo>
                    <a:pt x="74" y="372"/>
                  </a:lnTo>
                  <a:lnTo>
                    <a:pt x="74" y="350"/>
                  </a:lnTo>
                  <a:lnTo>
                    <a:pt x="88" y="350"/>
                  </a:lnTo>
                  <a:lnTo>
                    <a:pt x="88" y="372"/>
                  </a:lnTo>
                  <a:close/>
                  <a:moveTo>
                    <a:pt x="88" y="340"/>
                  </a:moveTo>
                  <a:lnTo>
                    <a:pt x="74" y="340"/>
                  </a:lnTo>
                  <a:lnTo>
                    <a:pt x="74" y="320"/>
                  </a:lnTo>
                  <a:lnTo>
                    <a:pt x="88" y="320"/>
                  </a:lnTo>
                  <a:lnTo>
                    <a:pt x="88" y="340"/>
                  </a:lnTo>
                  <a:close/>
                  <a:moveTo>
                    <a:pt x="88" y="310"/>
                  </a:moveTo>
                  <a:lnTo>
                    <a:pt x="74" y="310"/>
                  </a:lnTo>
                  <a:lnTo>
                    <a:pt x="74" y="288"/>
                  </a:lnTo>
                  <a:lnTo>
                    <a:pt x="88" y="288"/>
                  </a:lnTo>
                  <a:lnTo>
                    <a:pt x="88" y="310"/>
                  </a:lnTo>
                  <a:close/>
                  <a:moveTo>
                    <a:pt x="88" y="280"/>
                  </a:moveTo>
                  <a:lnTo>
                    <a:pt x="74" y="280"/>
                  </a:lnTo>
                  <a:lnTo>
                    <a:pt x="74" y="258"/>
                  </a:lnTo>
                  <a:lnTo>
                    <a:pt x="88" y="258"/>
                  </a:lnTo>
                  <a:lnTo>
                    <a:pt x="88" y="280"/>
                  </a:lnTo>
                  <a:close/>
                  <a:moveTo>
                    <a:pt x="88" y="248"/>
                  </a:moveTo>
                  <a:lnTo>
                    <a:pt x="74" y="248"/>
                  </a:lnTo>
                  <a:lnTo>
                    <a:pt x="74" y="228"/>
                  </a:lnTo>
                  <a:lnTo>
                    <a:pt x="88" y="228"/>
                  </a:lnTo>
                  <a:lnTo>
                    <a:pt x="88" y="248"/>
                  </a:lnTo>
                  <a:close/>
                  <a:moveTo>
                    <a:pt x="88" y="218"/>
                  </a:moveTo>
                  <a:lnTo>
                    <a:pt x="74" y="218"/>
                  </a:lnTo>
                  <a:lnTo>
                    <a:pt x="74" y="196"/>
                  </a:lnTo>
                  <a:lnTo>
                    <a:pt x="88" y="196"/>
                  </a:lnTo>
                  <a:lnTo>
                    <a:pt x="88" y="218"/>
                  </a:lnTo>
                  <a:close/>
                  <a:moveTo>
                    <a:pt x="88" y="188"/>
                  </a:moveTo>
                  <a:lnTo>
                    <a:pt x="74" y="188"/>
                  </a:lnTo>
                  <a:lnTo>
                    <a:pt x="74" y="166"/>
                  </a:lnTo>
                  <a:lnTo>
                    <a:pt x="88" y="166"/>
                  </a:lnTo>
                  <a:lnTo>
                    <a:pt x="88" y="188"/>
                  </a:lnTo>
                  <a:close/>
                  <a:moveTo>
                    <a:pt x="88" y="156"/>
                  </a:moveTo>
                  <a:lnTo>
                    <a:pt x="74" y="156"/>
                  </a:lnTo>
                  <a:lnTo>
                    <a:pt x="74" y="136"/>
                  </a:lnTo>
                  <a:lnTo>
                    <a:pt x="88" y="136"/>
                  </a:lnTo>
                  <a:lnTo>
                    <a:pt x="88" y="156"/>
                  </a:lnTo>
                  <a:close/>
                  <a:moveTo>
                    <a:pt x="88" y="126"/>
                  </a:moveTo>
                  <a:lnTo>
                    <a:pt x="74" y="126"/>
                  </a:lnTo>
                  <a:lnTo>
                    <a:pt x="74" y="104"/>
                  </a:lnTo>
                  <a:lnTo>
                    <a:pt x="88" y="104"/>
                  </a:lnTo>
                  <a:lnTo>
                    <a:pt x="88" y="126"/>
                  </a:lnTo>
                  <a:close/>
                  <a:moveTo>
                    <a:pt x="88" y="96"/>
                  </a:moveTo>
                  <a:lnTo>
                    <a:pt x="74" y="96"/>
                  </a:lnTo>
                  <a:lnTo>
                    <a:pt x="74" y="74"/>
                  </a:lnTo>
                  <a:lnTo>
                    <a:pt x="88" y="74"/>
                  </a:lnTo>
                  <a:lnTo>
                    <a:pt x="88" y="96"/>
                  </a:lnTo>
                  <a:close/>
                  <a:moveTo>
                    <a:pt x="88" y="64"/>
                  </a:moveTo>
                  <a:lnTo>
                    <a:pt x="74" y="64"/>
                  </a:lnTo>
                  <a:lnTo>
                    <a:pt x="74" y="44"/>
                  </a:lnTo>
                  <a:lnTo>
                    <a:pt x="88" y="44"/>
                  </a:lnTo>
                  <a:lnTo>
                    <a:pt x="88" y="64"/>
                  </a:lnTo>
                  <a:close/>
                  <a:moveTo>
                    <a:pt x="88" y="34"/>
                  </a:moveTo>
                  <a:lnTo>
                    <a:pt x="74" y="34"/>
                  </a:lnTo>
                  <a:lnTo>
                    <a:pt x="74" y="12"/>
                  </a:lnTo>
                  <a:lnTo>
                    <a:pt x="88" y="12"/>
                  </a:lnTo>
                  <a:lnTo>
                    <a:pt x="88" y="34"/>
                  </a:lnTo>
                  <a:close/>
                  <a:moveTo>
                    <a:pt x="106" y="156"/>
                  </a:moveTo>
                  <a:lnTo>
                    <a:pt x="92" y="156"/>
                  </a:lnTo>
                  <a:lnTo>
                    <a:pt x="92" y="136"/>
                  </a:lnTo>
                  <a:lnTo>
                    <a:pt x="106" y="136"/>
                  </a:lnTo>
                  <a:lnTo>
                    <a:pt x="106" y="156"/>
                  </a:lnTo>
                  <a:close/>
                  <a:moveTo>
                    <a:pt x="106" y="126"/>
                  </a:moveTo>
                  <a:lnTo>
                    <a:pt x="92" y="126"/>
                  </a:lnTo>
                  <a:lnTo>
                    <a:pt x="92" y="104"/>
                  </a:lnTo>
                  <a:lnTo>
                    <a:pt x="106" y="104"/>
                  </a:lnTo>
                  <a:lnTo>
                    <a:pt x="106" y="126"/>
                  </a:lnTo>
                  <a:close/>
                  <a:moveTo>
                    <a:pt x="106" y="96"/>
                  </a:moveTo>
                  <a:lnTo>
                    <a:pt x="92" y="96"/>
                  </a:lnTo>
                  <a:lnTo>
                    <a:pt x="92" y="74"/>
                  </a:lnTo>
                  <a:lnTo>
                    <a:pt x="106" y="74"/>
                  </a:lnTo>
                  <a:lnTo>
                    <a:pt x="106" y="96"/>
                  </a:lnTo>
                  <a:close/>
                  <a:moveTo>
                    <a:pt x="106" y="64"/>
                  </a:moveTo>
                  <a:lnTo>
                    <a:pt x="92" y="64"/>
                  </a:lnTo>
                  <a:lnTo>
                    <a:pt x="92" y="44"/>
                  </a:lnTo>
                  <a:lnTo>
                    <a:pt x="106" y="44"/>
                  </a:lnTo>
                  <a:lnTo>
                    <a:pt x="106" y="64"/>
                  </a:lnTo>
                  <a:close/>
                  <a:moveTo>
                    <a:pt x="106" y="34"/>
                  </a:moveTo>
                  <a:lnTo>
                    <a:pt x="92" y="34"/>
                  </a:lnTo>
                  <a:lnTo>
                    <a:pt x="92" y="12"/>
                  </a:lnTo>
                  <a:lnTo>
                    <a:pt x="106" y="12"/>
                  </a:lnTo>
                  <a:lnTo>
                    <a:pt x="106" y="34"/>
                  </a:lnTo>
                  <a:close/>
                  <a:moveTo>
                    <a:pt x="124" y="156"/>
                  </a:moveTo>
                  <a:lnTo>
                    <a:pt x="110" y="156"/>
                  </a:lnTo>
                  <a:lnTo>
                    <a:pt x="110" y="136"/>
                  </a:lnTo>
                  <a:lnTo>
                    <a:pt x="124" y="136"/>
                  </a:lnTo>
                  <a:lnTo>
                    <a:pt x="124" y="156"/>
                  </a:lnTo>
                  <a:close/>
                  <a:moveTo>
                    <a:pt x="124" y="126"/>
                  </a:moveTo>
                  <a:lnTo>
                    <a:pt x="110" y="126"/>
                  </a:lnTo>
                  <a:lnTo>
                    <a:pt x="110" y="104"/>
                  </a:lnTo>
                  <a:lnTo>
                    <a:pt x="124" y="104"/>
                  </a:lnTo>
                  <a:lnTo>
                    <a:pt x="124" y="126"/>
                  </a:lnTo>
                  <a:close/>
                  <a:moveTo>
                    <a:pt x="124" y="96"/>
                  </a:moveTo>
                  <a:lnTo>
                    <a:pt x="110" y="96"/>
                  </a:lnTo>
                  <a:lnTo>
                    <a:pt x="110" y="74"/>
                  </a:lnTo>
                  <a:lnTo>
                    <a:pt x="124" y="74"/>
                  </a:lnTo>
                  <a:lnTo>
                    <a:pt x="124" y="96"/>
                  </a:lnTo>
                  <a:close/>
                  <a:moveTo>
                    <a:pt x="124" y="64"/>
                  </a:moveTo>
                  <a:lnTo>
                    <a:pt x="110" y="64"/>
                  </a:lnTo>
                  <a:lnTo>
                    <a:pt x="110" y="44"/>
                  </a:lnTo>
                  <a:lnTo>
                    <a:pt x="124" y="44"/>
                  </a:lnTo>
                  <a:lnTo>
                    <a:pt x="124" y="64"/>
                  </a:lnTo>
                  <a:close/>
                  <a:moveTo>
                    <a:pt x="124" y="34"/>
                  </a:moveTo>
                  <a:lnTo>
                    <a:pt x="110" y="34"/>
                  </a:lnTo>
                  <a:lnTo>
                    <a:pt x="110" y="12"/>
                  </a:lnTo>
                  <a:lnTo>
                    <a:pt x="124" y="12"/>
                  </a:lnTo>
                  <a:lnTo>
                    <a:pt x="12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6"/>
            <p:cNvSpPr>
              <a:spLocks/>
            </p:cNvSpPr>
            <p:nvPr/>
          </p:nvSpPr>
          <p:spPr bwMode="auto">
            <a:xfrm>
              <a:off x="4222" y="3573"/>
              <a:ext cx="196" cy="38"/>
            </a:xfrm>
            <a:custGeom>
              <a:avLst/>
              <a:gdLst>
                <a:gd name="T0" fmla="*/ 196 w 196"/>
                <a:gd name="T1" fmla="*/ 12 h 38"/>
                <a:gd name="T2" fmla="*/ 0 w 196"/>
                <a:gd name="T3" fmla="*/ 0 h 38"/>
                <a:gd name="T4" fmla="*/ 0 w 196"/>
                <a:gd name="T5" fmla="*/ 38 h 38"/>
                <a:gd name="T6" fmla="*/ 196 w 196"/>
                <a:gd name="T7" fmla="*/ 38 h 38"/>
                <a:gd name="T8" fmla="*/ 196 w 196"/>
                <a:gd name="T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38">
                  <a:moveTo>
                    <a:pt x="196" y="12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196" y="38"/>
                  </a:lnTo>
                  <a:lnTo>
                    <a:pt x="19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7"/>
            <p:cNvSpPr>
              <a:spLocks/>
            </p:cNvSpPr>
            <p:nvPr/>
          </p:nvSpPr>
          <p:spPr bwMode="auto">
            <a:xfrm>
              <a:off x="4526" y="3451"/>
              <a:ext cx="186" cy="38"/>
            </a:xfrm>
            <a:custGeom>
              <a:avLst/>
              <a:gdLst>
                <a:gd name="T0" fmla="*/ 0 w 186"/>
                <a:gd name="T1" fmla="*/ 12 h 38"/>
                <a:gd name="T2" fmla="*/ 186 w 186"/>
                <a:gd name="T3" fmla="*/ 0 h 38"/>
                <a:gd name="T4" fmla="*/ 186 w 186"/>
                <a:gd name="T5" fmla="*/ 38 h 38"/>
                <a:gd name="T6" fmla="*/ 0 w 186"/>
                <a:gd name="T7" fmla="*/ 38 h 38"/>
                <a:gd name="T8" fmla="*/ 0 w 186"/>
                <a:gd name="T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38">
                  <a:moveTo>
                    <a:pt x="0" y="12"/>
                  </a:moveTo>
                  <a:lnTo>
                    <a:pt x="186" y="0"/>
                  </a:lnTo>
                  <a:lnTo>
                    <a:pt x="186" y="38"/>
                  </a:lnTo>
                  <a:lnTo>
                    <a:pt x="0" y="38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Rectangle 18"/>
            <p:cNvSpPr>
              <a:spLocks noChangeArrowheads="1"/>
            </p:cNvSpPr>
            <p:nvPr/>
          </p:nvSpPr>
          <p:spPr bwMode="auto">
            <a:xfrm>
              <a:off x="4538" y="3323"/>
              <a:ext cx="4" cy="1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4530" y="3443"/>
              <a:ext cx="20" cy="14"/>
            </a:xfrm>
            <a:custGeom>
              <a:avLst/>
              <a:gdLst>
                <a:gd name="T0" fmla="*/ 20 w 20"/>
                <a:gd name="T1" fmla="*/ 2 h 14"/>
                <a:gd name="T2" fmla="*/ 20 w 20"/>
                <a:gd name="T3" fmla="*/ 2 h 14"/>
                <a:gd name="T4" fmla="*/ 16 w 20"/>
                <a:gd name="T5" fmla="*/ 0 h 14"/>
                <a:gd name="T6" fmla="*/ 10 w 20"/>
                <a:gd name="T7" fmla="*/ 0 h 14"/>
                <a:gd name="T8" fmla="*/ 10 w 20"/>
                <a:gd name="T9" fmla="*/ 0 h 14"/>
                <a:gd name="T10" fmla="*/ 4 w 20"/>
                <a:gd name="T11" fmla="*/ 0 h 14"/>
                <a:gd name="T12" fmla="*/ 0 w 20"/>
                <a:gd name="T13" fmla="*/ 2 h 14"/>
                <a:gd name="T14" fmla="*/ 0 w 20"/>
                <a:gd name="T15" fmla="*/ 14 h 14"/>
                <a:gd name="T16" fmla="*/ 20 w 20"/>
                <a:gd name="T17" fmla="*/ 12 h 14"/>
                <a:gd name="T18" fmla="*/ 20 w 20"/>
                <a:gd name="T19" fmla="*/ 2 h 14"/>
                <a:gd name="T20" fmla="*/ 20 w 20"/>
                <a:gd name="T2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14"/>
                  </a:lnTo>
                  <a:lnTo>
                    <a:pt x="20" y="12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20"/>
            <p:cNvSpPr>
              <a:spLocks noChangeArrowheads="1"/>
            </p:cNvSpPr>
            <p:nvPr/>
          </p:nvSpPr>
          <p:spPr bwMode="auto">
            <a:xfrm>
              <a:off x="4402" y="3439"/>
              <a:ext cx="4" cy="1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1"/>
            <p:cNvSpPr>
              <a:spLocks/>
            </p:cNvSpPr>
            <p:nvPr/>
          </p:nvSpPr>
          <p:spPr bwMode="auto">
            <a:xfrm>
              <a:off x="4394" y="3559"/>
              <a:ext cx="18" cy="20"/>
            </a:xfrm>
            <a:custGeom>
              <a:avLst/>
              <a:gdLst>
                <a:gd name="T0" fmla="*/ 18 w 18"/>
                <a:gd name="T1" fmla="*/ 2 h 20"/>
                <a:gd name="T2" fmla="*/ 18 w 18"/>
                <a:gd name="T3" fmla="*/ 2 h 20"/>
                <a:gd name="T4" fmla="*/ 16 w 18"/>
                <a:gd name="T5" fmla="*/ 0 h 20"/>
                <a:gd name="T6" fmla="*/ 10 w 18"/>
                <a:gd name="T7" fmla="*/ 0 h 20"/>
                <a:gd name="T8" fmla="*/ 10 w 18"/>
                <a:gd name="T9" fmla="*/ 0 h 20"/>
                <a:gd name="T10" fmla="*/ 4 w 18"/>
                <a:gd name="T11" fmla="*/ 0 h 20"/>
                <a:gd name="T12" fmla="*/ 0 w 18"/>
                <a:gd name="T13" fmla="*/ 2 h 20"/>
                <a:gd name="T14" fmla="*/ 0 w 18"/>
                <a:gd name="T15" fmla="*/ 18 h 20"/>
                <a:gd name="T16" fmla="*/ 18 w 18"/>
                <a:gd name="T17" fmla="*/ 20 h 20"/>
                <a:gd name="T18" fmla="*/ 18 w 18"/>
                <a:gd name="T19" fmla="*/ 2 h 20"/>
                <a:gd name="T20" fmla="*/ 18 w 18"/>
                <a:gd name="T21" fmla="*/ 2 h 20"/>
                <a:gd name="T22" fmla="*/ 18 w 18"/>
                <a:gd name="T23" fmla="*/ 2 h 20"/>
                <a:gd name="T24" fmla="*/ 18 w 1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0">
                  <a:moveTo>
                    <a:pt x="18" y="2"/>
                  </a:moveTo>
                  <a:lnTo>
                    <a:pt x="18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18"/>
                  </a:lnTo>
                  <a:lnTo>
                    <a:pt x="18" y="2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그룹 91"/>
          <p:cNvGrpSpPr/>
          <p:nvPr/>
        </p:nvGrpSpPr>
        <p:grpSpPr>
          <a:xfrm>
            <a:off x="381434" y="5885480"/>
            <a:ext cx="1238237" cy="491904"/>
            <a:chOff x="2870200" y="4062413"/>
            <a:chExt cx="1184275" cy="406400"/>
          </a:xfrm>
          <a:solidFill>
            <a:schemeClr val="accent1">
              <a:alpha val="36000"/>
            </a:schemeClr>
          </a:solidFill>
        </p:grpSpPr>
        <p:sp>
          <p:nvSpPr>
            <p:cNvPr id="93" name="Freeform 66"/>
            <p:cNvSpPr>
              <a:spLocks noEditPoints="1"/>
            </p:cNvSpPr>
            <p:nvPr/>
          </p:nvSpPr>
          <p:spPr bwMode="auto">
            <a:xfrm>
              <a:off x="3178175" y="4062413"/>
              <a:ext cx="568325" cy="406400"/>
            </a:xfrm>
            <a:custGeom>
              <a:avLst/>
              <a:gdLst>
                <a:gd name="T0" fmla="*/ 348 w 358"/>
                <a:gd name="T1" fmla="*/ 72 h 256"/>
                <a:gd name="T2" fmla="*/ 260 w 358"/>
                <a:gd name="T3" fmla="*/ 34 h 256"/>
                <a:gd name="T4" fmla="*/ 178 w 358"/>
                <a:gd name="T5" fmla="*/ 0 h 256"/>
                <a:gd name="T6" fmla="*/ 42 w 358"/>
                <a:gd name="T7" fmla="*/ 58 h 256"/>
                <a:gd name="T8" fmla="*/ 10 w 358"/>
                <a:gd name="T9" fmla="*/ 72 h 256"/>
                <a:gd name="T10" fmla="*/ 0 w 358"/>
                <a:gd name="T11" fmla="*/ 80 h 256"/>
                <a:gd name="T12" fmla="*/ 2 w 358"/>
                <a:gd name="T13" fmla="*/ 82 h 256"/>
                <a:gd name="T14" fmla="*/ 26 w 358"/>
                <a:gd name="T15" fmla="*/ 84 h 256"/>
                <a:gd name="T16" fmla="*/ 26 w 358"/>
                <a:gd name="T17" fmla="*/ 236 h 256"/>
                <a:gd name="T18" fmla="*/ 26 w 358"/>
                <a:gd name="T19" fmla="*/ 250 h 256"/>
                <a:gd name="T20" fmla="*/ 26 w 358"/>
                <a:gd name="T21" fmla="*/ 252 h 256"/>
                <a:gd name="T22" fmla="*/ 30 w 358"/>
                <a:gd name="T23" fmla="*/ 256 h 256"/>
                <a:gd name="T24" fmla="*/ 328 w 358"/>
                <a:gd name="T25" fmla="*/ 256 h 256"/>
                <a:gd name="T26" fmla="*/ 332 w 358"/>
                <a:gd name="T27" fmla="*/ 252 h 256"/>
                <a:gd name="T28" fmla="*/ 332 w 358"/>
                <a:gd name="T29" fmla="*/ 248 h 256"/>
                <a:gd name="T30" fmla="*/ 332 w 358"/>
                <a:gd name="T31" fmla="*/ 214 h 256"/>
                <a:gd name="T32" fmla="*/ 348 w 358"/>
                <a:gd name="T33" fmla="*/ 84 h 256"/>
                <a:gd name="T34" fmla="*/ 356 w 358"/>
                <a:gd name="T35" fmla="*/ 82 h 256"/>
                <a:gd name="T36" fmla="*/ 358 w 358"/>
                <a:gd name="T37" fmla="*/ 80 h 256"/>
                <a:gd name="T38" fmla="*/ 348 w 358"/>
                <a:gd name="T39" fmla="*/ 72 h 256"/>
                <a:gd name="T40" fmla="*/ 94 w 358"/>
                <a:gd name="T41" fmla="*/ 214 h 256"/>
                <a:gd name="T42" fmla="*/ 60 w 358"/>
                <a:gd name="T43" fmla="*/ 84 h 256"/>
                <a:gd name="T44" fmla="*/ 94 w 358"/>
                <a:gd name="T45" fmla="*/ 214 h 256"/>
                <a:gd name="T46" fmla="*/ 196 w 358"/>
                <a:gd name="T47" fmla="*/ 214 h 256"/>
                <a:gd name="T48" fmla="*/ 196 w 358"/>
                <a:gd name="T49" fmla="*/ 174 h 256"/>
                <a:gd name="T50" fmla="*/ 196 w 358"/>
                <a:gd name="T51" fmla="*/ 174 h 256"/>
                <a:gd name="T52" fmla="*/ 194 w 358"/>
                <a:gd name="T53" fmla="*/ 170 h 256"/>
                <a:gd name="T54" fmla="*/ 166 w 358"/>
                <a:gd name="T55" fmla="*/ 170 h 256"/>
                <a:gd name="T56" fmla="*/ 164 w 358"/>
                <a:gd name="T57" fmla="*/ 170 h 256"/>
                <a:gd name="T58" fmla="*/ 162 w 358"/>
                <a:gd name="T59" fmla="*/ 174 h 256"/>
                <a:gd name="T60" fmla="*/ 162 w 358"/>
                <a:gd name="T61" fmla="*/ 202 h 256"/>
                <a:gd name="T62" fmla="*/ 128 w 358"/>
                <a:gd name="T63" fmla="*/ 214 h 256"/>
                <a:gd name="T64" fmla="*/ 178 w 358"/>
                <a:gd name="T65" fmla="*/ 84 h 256"/>
                <a:gd name="T66" fmla="*/ 230 w 358"/>
                <a:gd name="T67" fmla="*/ 214 h 256"/>
                <a:gd name="T68" fmla="*/ 298 w 358"/>
                <a:gd name="T69" fmla="*/ 214 h 256"/>
                <a:gd name="T70" fmla="*/ 264 w 358"/>
                <a:gd name="T71" fmla="*/ 84 h 256"/>
                <a:gd name="T72" fmla="*/ 298 w 358"/>
                <a:gd name="T73" fmla="*/ 21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8" h="256">
                  <a:moveTo>
                    <a:pt x="348" y="72"/>
                  </a:moveTo>
                  <a:lnTo>
                    <a:pt x="348" y="72"/>
                  </a:lnTo>
                  <a:lnTo>
                    <a:pt x="316" y="58"/>
                  </a:lnTo>
                  <a:lnTo>
                    <a:pt x="260" y="34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98" y="34"/>
                  </a:lnTo>
                  <a:lnTo>
                    <a:pt x="42" y="58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4" y="76"/>
                  </a:lnTo>
                  <a:lnTo>
                    <a:pt x="0" y="80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10" y="84"/>
                  </a:lnTo>
                  <a:lnTo>
                    <a:pt x="26" y="84"/>
                  </a:lnTo>
                  <a:lnTo>
                    <a:pt x="26" y="214"/>
                  </a:lnTo>
                  <a:lnTo>
                    <a:pt x="26" y="236"/>
                  </a:lnTo>
                  <a:lnTo>
                    <a:pt x="26" y="248"/>
                  </a:lnTo>
                  <a:lnTo>
                    <a:pt x="26" y="250"/>
                  </a:lnTo>
                  <a:lnTo>
                    <a:pt x="26" y="252"/>
                  </a:lnTo>
                  <a:lnTo>
                    <a:pt x="26" y="252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28" y="256"/>
                  </a:lnTo>
                  <a:lnTo>
                    <a:pt x="328" y="256"/>
                  </a:lnTo>
                  <a:lnTo>
                    <a:pt x="332" y="256"/>
                  </a:lnTo>
                  <a:lnTo>
                    <a:pt x="332" y="252"/>
                  </a:lnTo>
                  <a:lnTo>
                    <a:pt x="332" y="250"/>
                  </a:lnTo>
                  <a:lnTo>
                    <a:pt x="332" y="248"/>
                  </a:lnTo>
                  <a:lnTo>
                    <a:pt x="332" y="236"/>
                  </a:lnTo>
                  <a:lnTo>
                    <a:pt x="332" y="214"/>
                  </a:lnTo>
                  <a:lnTo>
                    <a:pt x="332" y="84"/>
                  </a:lnTo>
                  <a:lnTo>
                    <a:pt x="348" y="84"/>
                  </a:lnTo>
                  <a:lnTo>
                    <a:pt x="348" y="84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54" y="76"/>
                  </a:lnTo>
                  <a:lnTo>
                    <a:pt x="348" y="72"/>
                  </a:lnTo>
                  <a:lnTo>
                    <a:pt x="348" y="72"/>
                  </a:lnTo>
                  <a:close/>
                  <a:moveTo>
                    <a:pt x="94" y="214"/>
                  </a:moveTo>
                  <a:lnTo>
                    <a:pt x="60" y="214"/>
                  </a:lnTo>
                  <a:lnTo>
                    <a:pt x="60" y="84"/>
                  </a:lnTo>
                  <a:lnTo>
                    <a:pt x="94" y="84"/>
                  </a:lnTo>
                  <a:lnTo>
                    <a:pt x="94" y="214"/>
                  </a:lnTo>
                  <a:close/>
                  <a:moveTo>
                    <a:pt x="230" y="214"/>
                  </a:moveTo>
                  <a:lnTo>
                    <a:pt x="196" y="214"/>
                  </a:lnTo>
                  <a:lnTo>
                    <a:pt x="196" y="202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194" y="170"/>
                  </a:lnTo>
                  <a:lnTo>
                    <a:pt x="192" y="170"/>
                  </a:lnTo>
                  <a:lnTo>
                    <a:pt x="166" y="170"/>
                  </a:lnTo>
                  <a:lnTo>
                    <a:pt x="166" y="170"/>
                  </a:lnTo>
                  <a:lnTo>
                    <a:pt x="164" y="170"/>
                  </a:lnTo>
                  <a:lnTo>
                    <a:pt x="162" y="174"/>
                  </a:lnTo>
                  <a:lnTo>
                    <a:pt x="162" y="174"/>
                  </a:lnTo>
                  <a:lnTo>
                    <a:pt x="162" y="174"/>
                  </a:lnTo>
                  <a:lnTo>
                    <a:pt x="162" y="202"/>
                  </a:lnTo>
                  <a:lnTo>
                    <a:pt x="162" y="214"/>
                  </a:lnTo>
                  <a:lnTo>
                    <a:pt x="128" y="214"/>
                  </a:lnTo>
                  <a:lnTo>
                    <a:pt x="128" y="84"/>
                  </a:lnTo>
                  <a:lnTo>
                    <a:pt x="178" y="84"/>
                  </a:lnTo>
                  <a:lnTo>
                    <a:pt x="230" y="84"/>
                  </a:lnTo>
                  <a:lnTo>
                    <a:pt x="230" y="214"/>
                  </a:lnTo>
                  <a:lnTo>
                    <a:pt x="230" y="214"/>
                  </a:lnTo>
                  <a:close/>
                  <a:moveTo>
                    <a:pt x="298" y="214"/>
                  </a:moveTo>
                  <a:lnTo>
                    <a:pt x="264" y="214"/>
                  </a:lnTo>
                  <a:lnTo>
                    <a:pt x="264" y="84"/>
                  </a:lnTo>
                  <a:lnTo>
                    <a:pt x="298" y="84"/>
                  </a:lnTo>
                  <a:lnTo>
                    <a:pt x="298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7"/>
            <p:cNvSpPr>
              <a:spLocks noEditPoints="1"/>
            </p:cNvSpPr>
            <p:nvPr/>
          </p:nvSpPr>
          <p:spPr bwMode="auto">
            <a:xfrm>
              <a:off x="2870200" y="4224338"/>
              <a:ext cx="333375" cy="244475"/>
            </a:xfrm>
            <a:custGeom>
              <a:avLst/>
              <a:gdLst>
                <a:gd name="T0" fmla="*/ 4 w 210"/>
                <a:gd name="T1" fmla="*/ 0 h 154"/>
                <a:gd name="T2" fmla="*/ 0 w 210"/>
                <a:gd name="T3" fmla="*/ 150 h 154"/>
                <a:gd name="T4" fmla="*/ 4 w 210"/>
                <a:gd name="T5" fmla="*/ 154 h 154"/>
                <a:gd name="T6" fmla="*/ 208 w 210"/>
                <a:gd name="T7" fmla="*/ 154 h 154"/>
                <a:gd name="T8" fmla="*/ 210 w 210"/>
                <a:gd name="T9" fmla="*/ 4 h 154"/>
                <a:gd name="T10" fmla="*/ 204 w 210"/>
                <a:gd name="T11" fmla="*/ 0 h 154"/>
                <a:gd name="T12" fmla="*/ 42 w 210"/>
                <a:gd name="T13" fmla="*/ 130 h 154"/>
                <a:gd name="T14" fmla="*/ 26 w 210"/>
                <a:gd name="T15" fmla="*/ 130 h 154"/>
                <a:gd name="T16" fmla="*/ 22 w 210"/>
                <a:gd name="T17" fmla="*/ 82 h 154"/>
                <a:gd name="T18" fmla="*/ 26 w 210"/>
                <a:gd name="T19" fmla="*/ 78 h 154"/>
                <a:gd name="T20" fmla="*/ 42 w 210"/>
                <a:gd name="T21" fmla="*/ 78 h 154"/>
                <a:gd name="T22" fmla="*/ 42 w 210"/>
                <a:gd name="T23" fmla="*/ 48 h 154"/>
                <a:gd name="T24" fmla="*/ 38 w 210"/>
                <a:gd name="T25" fmla="*/ 52 h 154"/>
                <a:gd name="T26" fmla="*/ 22 w 210"/>
                <a:gd name="T27" fmla="*/ 50 h 154"/>
                <a:gd name="T28" fmla="*/ 22 w 210"/>
                <a:gd name="T29" fmla="*/ 30 h 154"/>
                <a:gd name="T30" fmla="*/ 38 w 210"/>
                <a:gd name="T31" fmla="*/ 26 h 154"/>
                <a:gd name="T32" fmla="*/ 42 w 210"/>
                <a:gd name="T33" fmla="*/ 30 h 154"/>
                <a:gd name="T34" fmla="*/ 90 w 210"/>
                <a:gd name="T35" fmla="*/ 126 h 154"/>
                <a:gd name="T36" fmla="*/ 74 w 210"/>
                <a:gd name="T37" fmla="*/ 130 h 154"/>
                <a:gd name="T38" fmla="*/ 68 w 210"/>
                <a:gd name="T39" fmla="*/ 126 h 154"/>
                <a:gd name="T40" fmla="*/ 70 w 210"/>
                <a:gd name="T41" fmla="*/ 78 h 154"/>
                <a:gd name="T42" fmla="*/ 86 w 210"/>
                <a:gd name="T43" fmla="*/ 78 h 154"/>
                <a:gd name="T44" fmla="*/ 90 w 210"/>
                <a:gd name="T45" fmla="*/ 126 h 154"/>
                <a:gd name="T46" fmla="*/ 90 w 210"/>
                <a:gd name="T47" fmla="*/ 50 h 154"/>
                <a:gd name="T48" fmla="*/ 74 w 210"/>
                <a:gd name="T49" fmla="*/ 52 h 154"/>
                <a:gd name="T50" fmla="*/ 68 w 210"/>
                <a:gd name="T51" fmla="*/ 30 h 154"/>
                <a:gd name="T52" fmla="*/ 74 w 210"/>
                <a:gd name="T53" fmla="*/ 26 h 154"/>
                <a:gd name="T54" fmla="*/ 90 w 210"/>
                <a:gd name="T55" fmla="*/ 28 h 154"/>
                <a:gd name="T56" fmla="*/ 138 w 210"/>
                <a:gd name="T57" fmla="*/ 126 h 154"/>
                <a:gd name="T58" fmla="*/ 134 w 210"/>
                <a:gd name="T59" fmla="*/ 130 h 154"/>
                <a:gd name="T60" fmla="*/ 118 w 210"/>
                <a:gd name="T61" fmla="*/ 130 h 154"/>
                <a:gd name="T62" fmla="*/ 116 w 210"/>
                <a:gd name="T63" fmla="*/ 82 h 154"/>
                <a:gd name="T64" fmla="*/ 134 w 210"/>
                <a:gd name="T65" fmla="*/ 78 h 154"/>
                <a:gd name="T66" fmla="*/ 138 w 210"/>
                <a:gd name="T67" fmla="*/ 82 h 154"/>
                <a:gd name="T68" fmla="*/ 138 w 210"/>
                <a:gd name="T69" fmla="*/ 48 h 154"/>
                <a:gd name="T70" fmla="*/ 122 w 210"/>
                <a:gd name="T71" fmla="*/ 52 h 154"/>
                <a:gd name="T72" fmla="*/ 116 w 210"/>
                <a:gd name="T73" fmla="*/ 48 h 154"/>
                <a:gd name="T74" fmla="*/ 118 w 210"/>
                <a:gd name="T75" fmla="*/ 28 h 154"/>
                <a:gd name="T76" fmla="*/ 134 w 210"/>
                <a:gd name="T77" fmla="*/ 26 h 154"/>
                <a:gd name="T78" fmla="*/ 138 w 210"/>
                <a:gd name="T79" fmla="*/ 48 h 154"/>
                <a:gd name="T80" fmla="*/ 184 w 210"/>
                <a:gd name="T81" fmla="*/ 130 h 154"/>
                <a:gd name="T82" fmla="*/ 168 w 210"/>
                <a:gd name="T83" fmla="*/ 130 h 154"/>
                <a:gd name="T84" fmla="*/ 164 w 210"/>
                <a:gd name="T85" fmla="*/ 82 h 154"/>
                <a:gd name="T86" fmla="*/ 168 w 210"/>
                <a:gd name="T87" fmla="*/ 78 h 154"/>
                <a:gd name="T88" fmla="*/ 184 w 210"/>
                <a:gd name="T89" fmla="*/ 78 h 154"/>
                <a:gd name="T90" fmla="*/ 186 w 210"/>
                <a:gd name="T91" fmla="*/ 48 h 154"/>
                <a:gd name="T92" fmla="*/ 180 w 210"/>
                <a:gd name="T93" fmla="*/ 52 h 154"/>
                <a:gd name="T94" fmla="*/ 166 w 210"/>
                <a:gd name="T95" fmla="*/ 50 h 154"/>
                <a:gd name="T96" fmla="*/ 164 w 210"/>
                <a:gd name="T97" fmla="*/ 30 h 154"/>
                <a:gd name="T98" fmla="*/ 180 w 210"/>
                <a:gd name="T99" fmla="*/ 26 h 154"/>
                <a:gd name="T100" fmla="*/ 186 w 210"/>
                <a:gd name="T101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0" h="154">
                  <a:moveTo>
                    <a:pt x="20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4"/>
                  </a:lnTo>
                  <a:lnTo>
                    <a:pt x="4" y="154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8" y="154"/>
                  </a:lnTo>
                  <a:lnTo>
                    <a:pt x="210" y="150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08" y="0"/>
                  </a:lnTo>
                  <a:lnTo>
                    <a:pt x="204" y="0"/>
                  </a:lnTo>
                  <a:lnTo>
                    <a:pt x="204" y="0"/>
                  </a:lnTo>
                  <a:close/>
                  <a:moveTo>
                    <a:pt x="42" y="126"/>
                  </a:moveTo>
                  <a:lnTo>
                    <a:pt x="42" y="126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2" y="130"/>
                  </a:lnTo>
                  <a:lnTo>
                    <a:pt x="22" y="126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2" y="78"/>
                  </a:lnTo>
                  <a:lnTo>
                    <a:pt x="42" y="82"/>
                  </a:lnTo>
                  <a:lnTo>
                    <a:pt x="42" y="126"/>
                  </a:lnTo>
                  <a:close/>
                  <a:moveTo>
                    <a:pt x="42" y="48"/>
                  </a:moveTo>
                  <a:lnTo>
                    <a:pt x="42" y="48"/>
                  </a:lnTo>
                  <a:lnTo>
                    <a:pt x="42" y="50"/>
                  </a:lnTo>
                  <a:lnTo>
                    <a:pt x="38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2" y="50"/>
                  </a:lnTo>
                  <a:lnTo>
                    <a:pt x="22" y="4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6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48"/>
                  </a:lnTo>
                  <a:close/>
                  <a:moveTo>
                    <a:pt x="90" y="126"/>
                  </a:moveTo>
                  <a:lnTo>
                    <a:pt x="90" y="126"/>
                  </a:lnTo>
                  <a:lnTo>
                    <a:pt x="90" y="130"/>
                  </a:lnTo>
                  <a:lnTo>
                    <a:pt x="86" y="130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8" y="126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90" y="78"/>
                  </a:lnTo>
                  <a:lnTo>
                    <a:pt x="90" y="82"/>
                  </a:lnTo>
                  <a:lnTo>
                    <a:pt x="90" y="126"/>
                  </a:lnTo>
                  <a:close/>
                  <a:moveTo>
                    <a:pt x="90" y="48"/>
                  </a:moveTo>
                  <a:lnTo>
                    <a:pt x="90" y="48"/>
                  </a:lnTo>
                  <a:lnTo>
                    <a:pt x="90" y="50"/>
                  </a:lnTo>
                  <a:lnTo>
                    <a:pt x="86" y="52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70" y="28"/>
                  </a:lnTo>
                  <a:lnTo>
                    <a:pt x="74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90" y="28"/>
                  </a:lnTo>
                  <a:lnTo>
                    <a:pt x="90" y="30"/>
                  </a:lnTo>
                  <a:lnTo>
                    <a:pt x="90" y="48"/>
                  </a:lnTo>
                  <a:close/>
                  <a:moveTo>
                    <a:pt x="138" y="126"/>
                  </a:moveTo>
                  <a:lnTo>
                    <a:pt x="138" y="126"/>
                  </a:lnTo>
                  <a:lnTo>
                    <a:pt x="136" y="130"/>
                  </a:lnTo>
                  <a:lnTo>
                    <a:pt x="134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30"/>
                  </a:lnTo>
                  <a:lnTo>
                    <a:pt x="116" y="126"/>
                  </a:lnTo>
                  <a:lnTo>
                    <a:pt x="116" y="82"/>
                  </a:lnTo>
                  <a:lnTo>
                    <a:pt x="116" y="82"/>
                  </a:lnTo>
                  <a:lnTo>
                    <a:pt x="118" y="78"/>
                  </a:lnTo>
                  <a:lnTo>
                    <a:pt x="122" y="78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6" y="78"/>
                  </a:lnTo>
                  <a:lnTo>
                    <a:pt x="138" y="82"/>
                  </a:lnTo>
                  <a:lnTo>
                    <a:pt x="138" y="126"/>
                  </a:lnTo>
                  <a:close/>
                  <a:moveTo>
                    <a:pt x="138" y="48"/>
                  </a:moveTo>
                  <a:lnTo>
                    <a:pt x="138" y="48"/>
                  </a:lnTo>
                  <a:lnTo>
                    <a:pt x="136" y="50"/>
                  </a:lnTo>
                  <a:lnTo>
                    <a:pt x="134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18" y="50"/>
                  </a:lnTo>
                  <a:lnTo>
                    <a:pt x="116" y="48"/>
                  </a:lnTo>
                  <a:lnTo>
                    <a:pt x="116" y="30"/>
                  </a:lnTo>
                  <a:lnTo>
                    <a:pt x="116" y="30"/>
                  </a:lnTo>
                  <a:lnTo>
                    <a:pt x="118" y="28"/>
                  </a:lnTo>
                  <a:lnTo>
                    <a:pt x="122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6" y="28"/>
                  </a:lnTo>
                  <a:lnTo>
                    <a:pt x="138" y="30"/>
                  </a:lnTo>
                  <a:lnTo>
                    <a:pt x="138" y="48"/>
                  </a:lnTo>
                  <a:close/>
                  <a:moveTo>
                    <a:pt x="186" y="126"/>
                  </a:moveTo>
                  <a:lnTo>
                    <a:pt x="186" y="126"/>
                  </a:lnTo>
                  <a:lnTo>
                    <a:pt x="184" y="130"/>
                  </a:lnTo>
                  <a:lnTo>
                    <a:pt x="180" y="130"/>
                  </a:lnTo>
                  <a:lnTo>
                    <a:pt x="168" y="130"/>
                  </a:lnTo>
                  <a:lnTo>
                    <a:pt x="168" y="130"/>
                  </a:lnTo>
                  <a:lnTo>
                    <a:pt x="166" y="130"/>
                  </a:lnTo>
                  <a:lnTo>
                    <a:pt x="164" y="126"/>
                  </a:lnTo>
                  <a:lnTo>
                    <a:pt x="164" y="82"/>
                  </a:lnTo>
                  <a:lnTo>
                    <a:pt x="164" y="82"/>
                  </a:lnTo>
                  <a:lnTo>
                    <a:pt x="166" y="78"/>
                  </a:lnTo>
                  <a:lnTo>
                    <a:pt x="168" y="78"/>
                  </a:lnTo>
                  <a:lnTo>
                    <a:pt x="180" y="78"/>
                  </a:lnTo>
                  <a:lnTo>
                    <a:pt x="180" y="78"/>
                  </a:lnTo>
                  <a:lnTo>
                    <a:pt x="184" y="78"/>
                  </a:lnTo>
                  <a:lnTo>
                    <a:pt x="186" y="82"/>
                  </a:lnTo>
                  <a:lnTo>
                    <a:pt x="186" y="126"/>
                  </a:lnTo>
                  <a:close/>
                  <a:moveTo>
                    <a:pt x="186" y="48"/>
                  </a:moveTo>
                  <a:lnTo>
                    <a:pt x="186" y="48"/>
                  </a:lnTo>
                  <a:lnTo>
                    <a:pt x="184" y="50"/>
                  </a:lnTo>
                  <a:lnTo>
                    <a:pt x="180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68" y="26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4" y="28"/>
                  </a:lnTo>
                  <a:lnTo>
                    <a:pt x="186" y="30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8"/>
            <p:cNvSpPr>
              <a:spLocks noEditPoints="1"/>
            </p:cNvSpPr>
            <p:nvPr/>
          </p:nvSpPr>
          <p:spPr bwMode="auto">
            <a:xfrm>
              <a:off x="3724275" y="4224338"/>
              <a:ext cx="330200" cy="244475"/>
            </a:xfrm>
            <a:custGeom>
              <a:avLst/>
              <a:gdLst>
                <a:gd name="T0" fmla="*/ 4 w 208"/>
                <a:gd name="T1" fmla="*/ 0 h 154"/>
                <a:gd name="T2" fmla="*/ 0 w 208"/>
                <a:gd name="T3" fmla="*/ 150 h 154"/>
                <a:gd name="T4" fmla="*/ 4 w 208"/>
                <a:gd name="T5" fmla="*/ 154 h 154"/>
                <a:gd name="T6" fmla="*/ 208 w 208"/>
                <a:gd name="T7" fmla="*/ 154 h 154"/>
                <a:gd name="T8" fmla="*/ 208 w 208"/>
                <a:gd name="T9" fmla="*/ 4 h 154"/>
                <a:gd name="T10" fmla="*/ 204 w 208"/>
                <a:gd name="T11" fmla="*/ 0 h 154"/>
                <a:gd name="T12" fmla="*/ 42 w 208"/>
                <a:gd name="T13" fmla="*/ 130 h 154"/>
                <a:gd name="T14" fmla="*/ 26 w 208"/>
                <a:gd name="T15" fmla="*/ 130 h 154"/>
                <a:gd name="T16" fmla="*/ 22 w 208"/>
                <a:gd name="T17" fmla="*/ 82 h 154"/>
                <a:gd name="T18" fmla="*/ 26 w 208"/>
                <a:gd name="T19" fmla="*/ 78 h 154"/>
                <a:gd name="T20" fmla="*/ 42 w 208"/>
                <a:gd name="T21" fmla="*/ 78 h 154"/>
                <a:gd name="T22" fmla="*/ 42 w 208"/>
                <a:gd name="T23" fmla="*/ 48 h 154"/>
                <a:gd name="T24" fmla="*/ 38 w 208"/>
                <a:gd name="T25" fmla="*/ 52 h 154"/>
                <a:gd name="T26" fmla="*/ 22 w 208"/>
                <a:gd name="T27" fmla="*/ 50 h 154"/>
                <a:gd name="T28" fmla="*/ 22 w 208"/>
                <a:gd name="T29" fmla="*/ 30 h 154"/>
                <a:gd name="T30" fmla="*/ 38 w 208"/>
                <a:gd name="T31" fmla="*/ 26 h 154"/>
                <a:gd name="T32" fmla="*/ 42 w 208"/>
                <a:gd name="T33" fmla="*/ 30 h 154"/>
                <a:gd name="T34" fmla="*/ 90 w 208"/>
                <a:gd name="T35" fmla="*/ 126 h 154"/>
                <a:gd name="T36" fmla="*/ 74 w 208"/>
                <a:gd name="T37" fmla="*/ 130 h 154"/>
                <a:gd name="T38" fmla="*/ 68 w 208"/>
                <a:gd name="T39" fmla="*/ 126 h 154"/>
                <a:gd name="T40" fmla="*/ 70 w 208"/>
                <a:gd name="T41" fmla="*/ 78 h 154"/>
                <a:gd name="T42" fmla="*/ 86 w 208"/>
                <a:gd name="T43" fmla="*/ 78 h 154"/>
                <a:gd name="T44" fmla="*/ 90 w 208"/>
                <a:gd name="T45" fmla="*/ 126 h 154"/>
                <a:gd name="T46" fmla="*/ 88 w 208"/>
                <a:gd name="T47" fmla="*/ 50 h 154"/>
                <a:gd name="T48" fmla="*/ 74 w 208"/>
                <a:gd name="T49" fmla="*/ 52 h 154"/>
                <a:gd name="T50" fmla="*/ 68 w 208"/>
                <a:gd name="T51" fmla="*/ 30 h 154"/>
                <a:gd name="T52" fmla="*/ 74 w 208"/>
                <a:gd name="T53" fmla="*/ 26 h 154"/>
                <a:gd name="T54" fmla="*/ 88 w 208"/>
                <a:gd name="T55" fmla="*/ 28 h 154"/>
                <a:gd name="T56" fmla="*/ 138 w 208"/>
                <a:gd name="T57" fmla="*/ 126 h 154"/>
                <a:gd name="T58" fmla="*/ 134 w 208"/>
                <a:gd name="T59" fmla="*/ 130 h 154"/>
                <a:gd name="T60" fmla="*/ 118 w 208"/>
                <a:gd name="T61" fmla="*/ 130 h 154"/>
                <a:gd name="T62" fmla="*/ 116 w 208"/>
                <a:gd name="T63" fmla="*/ 82 h 154"/>
                <a:gd name="T64" fmla="*/ 134 w 208"/>
                <a:gd name="T65" fmla="*/ 78 h 154"/>
                <a:gd name="T66" fmla="*/ 138 w 208"/>
                <a:gd name="T67" fmla="*/ 82 h 154"/>
                <a:gd name="T68" fmla="*/ 138 w 208"/>
                <a:gd name="T69" fmla="*/ 48 h 154"/>
                <a:gd name="T70" fmla="*/ 122 w 208"/>
                <a:gd name="T71" fmla="*/ 52 h 154"/>
                <a:gd name="T72" fmla="*/ 116 w 208"/>
                <a:gd name="T73" fmla="*/ 48 h 154"/>
                <a:gd name="T74" fmla="*/ 118 w 208"/>
                <a:gd name="T75" fmla="*/ 28 h 154"/>
                <a:gd name="T76" fmla="*/ 134 w 208"/>
                <a:gd name="T77" fmla="*/ 26 h 154"/>
                <a:gd name="T78" fmla="*/ 138 w 208"/>
                <a:gd name="T79" fmla="*/ 48 h 154"/>
                <a:gd name="T80" fmla="*/ 184 w 208"/>
                <a:gd name="T81" fmla="*/ 130 h 154"/>
                <a:gd name="T82" fmla="*/ 168 w 208"/>
                <a:gd name="T83" fmla="*/ 130 h 154"/>
                <a:gd name="T84" fmla="*/ 164 w 208"/>
                <a:gd name="T85" fmla="*/ 82 h 154"/>
                <a:gd name="T86" fmla="*/ 168 w 208"/>
                <a:gd name="T87" fmla="*/ 78 h 154"/>
                <a:gd name="T88" fmla="*/ 184 w 208"/>
                <a:gd name="T89" fmla="*/ 78 h 154"/>
                <a:gd name="T90" fmla="*/ 186 w 208"/>
                <a:gd name="T91" fmla="*/ 48 h 154"/>
                <a:gd name="T92" fmla="*/ 180 w 208"/>
                <a:gd name="T93" fmla="*/ 52 h 154"/>
                <a:gd name="T94" fmla="*/ 166 w 208"/>
                <a:gd name="T95" fmla="*/ 50 h 154"/>
                <a:gd name="T96" fmla="*/ 164 w 208"/>
                <a:gd name="T97" fmla="*/ 30 h 154"/>
                <a:gd name="T98" fmla="*/ 180 w 208"/>
                <a:gd name="T99" fmla="*/ 26 h 154"/>
                <a:gd name="T100" fmla="*/ 186 w 208"/>
                <a:gd name="T101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" h="154">
                  <a:moveTo>
                    <a:pt x="20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4"/>
                  </a:lnTo>
                  <a:lnTo>
                    <a:pt x="4" y="154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8" y="154"/>
                  </a:lnTo>
                  <a:lnTo>
                    <a:pt x="208" y="150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4" y="0"/>
                  </a:lnTo>
                  <a:lnTo>
                    <a:pt x="204" y="0"/>
                  </a:lnTo>
                  <a:close/>
                  <a:moveTo>
                    <a:pt x="42" y="126"/>
                  </a:moveTo>
                  <a:lnTo>
                    <a:pt x="42" y="126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2" y="130"/>
                  </a:lnTo>
                  <a:lnTo>
                    <a:pt x="22" y="126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2" y="78"/>
                  </a:lnTo>
                  <a:lnTo>
                    <a:pt x="42" y="82"/>
                  </a:lnTo>
                  <a:lnTo>
                    <a:pt x="42" y="126"/>
                  </a:lnTo>
                  <a:close/>
                  <a:moveTo>
                    <a:pt x="42" y="48"/>
                  </a:moveTo>
                  <a:lnTo>
                    <a:pt x="42" y="48"/>
                  </a:lnTo>
                  <a:lnTo>
                    <a:pt x="42" y="50"/>
                  </a:lnTo>
                  <a:lnTo>
                    <a:pt x="38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2" y="50"/>
                  </a:lnTo>
                  <a:lnTo>
                    <a:pt x="22" y="4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6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48"/>
                  </a:lnTo>
                  <a:close/>
                  <a:moveTo>
                    <a:pt x="90" y="126"/>
                  </a:moveTo>
                  <a:lnTo>
                    <a:pt x="90" y="126"/>
                  </a:lnTo>
                  <a:lnTo>
                    <a:pt x="88" y="130"/>
                  </a:lnTo>
                  <a:lnTo>
                    <a:pt x="86" y="130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8" y="126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88" y="78"/>
                  </a:lnTo>
                  <a:lnTo>
                    <a:pt x="90" y="82"/>
                  </a:lnTo>
                  <a:lnTo>
                    <a:pt x="90" y="126"/>
                  </a:lnTo>
                  <a:close/>
                  <a:moveTo>
                    <a:pt x="90" y="48"/>
                  </a:moveTo>
                  <a:lnTo>
                    <a:pt x="90" y="48"/>
                  </a:lnTo>
                  <a:lnTo>
                    <a:pt x="88" y="50"/>
                  </a:lnTo>
                  <a:lnTo>
                    <a:pt x="86" y="52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70" y="28"/>
                  </a:lnTo>
                  <a:lnTo>
                    <a:pt x="74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8" y="28"/>
                  </a:lnTo>
                  <a:lnTo>
                    <a:pt x="90" y="30"/>
                  </a:lnTo>
                  <a:lnTo>
                    <a:pt x="90" y="48"/>
                  </a:lnTo>
                  <a:close/>
                  <a:moveTo>
                    <a:pt x="138" y="126"/>
                  </a:moveTo>
                  <a:lnTo>
                    <a:pt x="138" y="126"/>
                  </a:lnTo>
                  <a:lnTo>
                    <a:pt x="136" y="130"/>
                  </a:lnTo>
                  <a:lnTo>
                    <a:pt x="134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30"/>
                  </a:lnTo>
                  <a:lnTo>
                    <a:pt x="116" y="126"/>
                  </a:lnTo>
                  <a:lnTo>
                    <a:pt x="116" y="82"/>
                  </a:lnTo>
                  <a:lnTo>
                    <a:pt x="116" y="82"/>
                  </a:lnTo>
                  <a:lnTo>
                    <a:pt x="118" y="78"/>
                  </a:lnTo>
                  <a:lnTo>
                    <a:pt x="122" y="78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6" y="78"/>
                  </a:lnTo>
                  <a:lnTo>
                    <a:pt x="138" y="82"/>
                  </a:lnTo>
                  <a:lnTo>
                    <a:pt x="138" y="126"/>
                  </a:lnTo>
                  <a:close/>
                  <a:moveTo>
                    <a:pt x="138" y="48"/>
                  </a:moveTo>
                  <a:lnTo>
                    <a:pt x="138" y="48"/>
                  </a:lnTo>
                  <a:lnTo>
                    <a:pt x="136" y="50"/>
                  </a:lnTo>
                  <a:lnTo>
                    <a:pt x="134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18" y="50"/>
                  </a:lnTo>
                  <a:lnTo>
                    <a:pt x="116" y="48"/>
                  </a:lnTo>
                  <a:lnTo>
                    <a:pt x="116" y="30"/>
                  </a:lnTo>
                  <a:lnTo>
                    <a:pt x="116" y="30"/>
                  </a:lnTo>
                  <a:lnTo>
                    <a:pt x="118" y="28"/>
                  </a:lnTo>
                  <a:lnTo>
                    <a:pt x="122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6" y="28"/>
                  </a:lnTo>
                  <a:lnTo>
                    <a:pt x="138" y="30"/>
                  </a:lnTo>
                  <a:lnTo>
                    <a:pt x="138" y="48"/>
                  </a:lnTo>
                  <a:close/>
                  <a:moveTo>
                    <a:pt x="186" y="126"/>
                  </a:moveTo>
                  <a:lnTo>
                    <a:pt x="186" y="126"/>
                  </a:lnTo>
                  <a:lnTo>
                    <a:pt x="184" y="130"/>
                  </a:lnTo>
                  <a:lnTo>
                    <a:pt x="180" y="130"/>
                  </a:lnTo>
                  <a:lnTo>
                    <a:pt x="168" y="130"/>
                  </a:lnTo>
                  <a:lnTo>
                    <a:pt x="168" y="130"/>
                  </a:lnTo>
                  <a:lnTo>
                    <a:pt x="166" y="130"/>
                  </a:lnTo>
                  <a:lnTo>
                    <a:pt x="164" y="126"/>
                  </a:lnTo>
                  <a:lnTo>
                    <a:pt x="164" y="82"/>
                  </a:lnTo>
                  <a:lnTo>
                    <a:pt x="164" y="82"/>
                  </a:lnTo>
                  <a:lnTo>
                    <a:pt x="166" y="78"/>
                  </a:lnTo>
                  <a:lnTo>
                    <a:pt x="168" y="78"/>
                  </a:lnTo>
                  <a:lnTo>
                    <a:pt x="180" y="78"/>
                  </a:lnTo>
                  <a:lnTo>
                    <a:pt x="180" y="78"/>
                  </a:lnTo>
                  <a:lnTo>
                    <a:pt x="184" y="78"/>
                  </a:lnTo>
                  <a:lnTo>
                    <a:pt x="186" y="82"/>
                  </a:lnTo>
                  <a:lnTo>
                    <a:pt x="186" y="126"/>
                  </a:lnTo>
                  <a:close/>
                  <a:moveTo>
                    <a:pt x="186" y="48"/>
                  </a:moveTo>
                  <a:lnTo>
                    <a:pt x="186" y="48"/>
                  </a:lnTo>
                  <a:lnTo>
                    <a:pt x="184" y="50"/>
                  </a:lnTo>
                  <a:lnTo>
                    <a:pt x="180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68" y="26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4" y="28"/>
                  </a:lnTo>
                  <a:lnTo>
                    <a:pt x="186" y="30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60" name="오른쪽 화살표 859"/>
          <p:cNvSpPr/>
          <p:nvPr/>
        </p:nvSpPr>
        <p:spPr>
          <a:xfrm>
            <a:off x="0" y="3218580"/>
            <a:ext cx="9144000" cy="946393"/>
          </a:xfrm>
          <a:prstGeom prst="rightArrow">
            <a:avLst>
              <a:gd name="adj1" fmla="val 50000"/>
              <a:gd name="adj2" fmla="val 0"/>
            </a:avLst>
          </a:prstGeom>
          <a:solidFill>
            <a:srgbClr val="029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045992" y="1870376"/>
            <a:ext cx="1620000" cy="1998703"/>
            <a:chOff x="2058692" y="1870376"/>
            <a:chExt cx="1620000" cy="1998703"/>
          </a:xfrm>
        </p:grpSpPr>
        <p:sp>
          <p:nvSpPr>
            <p:cNvPr id="908" name="직사각형 907"/>
            <p:cNvSpPr/>
            <p:nvPr/>
          </p:nvSpPr>
          <p:spPr>
            <a:xfrm>
              <a:off x="2058692" y="1870376"/>
              <a:ext cx="1620000" cy="1720346"/>
            </a:xfrm>
            <a:prstGeom prst="rect">
              <a:avLst/>
            </a:prstGeom>
            <a:gradFill flip="none" rotWithShape="1">
              <a:gsLst>
                <a:gs pos="100000">
                  <a:srgbClr val="3FB6DB">
                    <a:alpha val="0"/>
                  </a:srgbClr>
                </a:gs>
                <a:gs pos="74296">
                  <a:srgbClr val="3FB6DB"/>
                </a:gs>
                <a:gs pos="20188">
                  <a:srgbClr val="9CD5EB"/>
                </a:gs>
                <a:gs pos="49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평가지표별</a:t>
              </a:r>
              <a: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 </a:t>
              </a:r>
              <a:b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</a:br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자율연수</a:t>
              </a:r>
            </a:p>
          </p:txBody>
        </p:sp>
        <p:sp>
          <p:nvSpPr>
            <p:cNvPr id="875" name="타원 874"/>
            <p:cNvSpPr/>
            <p:nvPr/>
          </p:nvSpPr>
          <p:spPr>
            <a:xfrm>
              <a:off x="2402022" y="3590723"/>
              <a:ext cx="973350" cy="278356"/>
            </a:xfrm>
            <a:prstGeom prst="ellipse">
              <a:avLst/>
            </a:prstGeom>
            <a:solidFill>
              <a:srgbClr val="2E75B6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878" name="Group 4"/>
            <p:cNvGrpSpPr>
              <a:grpSpLocks noChangeAspect="1"/>
            </p:cNvGrpSpPr>
            <p:nvPr/>
          </p:nvGrpSpPr>
          <p:grpSpPr bwMode="auto">
            <a:xfrm>
              <a:off x="2560329" y="3075698"/>
              <a:ext cx="622198" cy="675871"/>
              <a:chOff x="299" y="3240"/>
              <a:chExt cx="626" cy="680"/>
            </a:xfrm>
            <a:solidFill>
              <a:schemeClr val="bg1"/>
            </a:solidFill>
            <a:effectLst/>
          </p:grpSpPr>
          <p:sp>
            <p:nvSpPr>
              <p:cNvPr id="902" name="Freeform 5"/>
              <p:cNvSpPr>
                <a:spLocks/>
              </p:cNvSpPr>
              <p:nvPr/>
            </p:nvSpPr>
            <p:spPr bwMode="auto">
              <a:xfrm>
                <a:off x="375" y="3240"/>
                <a:ext cx="116" cy="116"/>
              </a:xfrm>
              <a:custGeom>
                <a:avLst/>
                <a:gdLst>
                  <a:gd name="T0" fmla="*/ 231 w 231"/>
                  <a:gd name="T1" fmla="*/ 116 h 231"/>
                  <a:gd name="T2" fmla="*/ 229 w 231"/>
                  <a:gd name="T3" fmla="*/ 139 h 231"/>
                  <a:gd name="T4" fmla="*/ 222 w 231"/>
                  <a:gd name="T5" fmla="*/ 161 h 231"/>
                  <a:gd name="T6" fmla="*/ 212 w 231"/>
                  <a:gd name="T7" fmla="*/ 180 h 231"/>
                  <a:gd name="T8" fmla="*/ 197 w 231"/>
                  <a:gd name="T9" fmla="*/ 197 h 231"/>
                  <a:gd name="T10" fmla="*/ 180 w 231"/>
                  <a:gd name="T11" fmla="*/ 212 h 231"/>
                  <a:gd name="T12" fmla="*/ 161 w 231"/>
                  <a:gd name="T13" fmla="*/ 222 h 231"/>
                  <a:gd name="T14" fmla="*/ 139 w 231"/>
                  <a:gd name="T15" fmla="*/ 229 h 231"/>
                  <a:gd name="T16" fmla="*/ 116 w 231"/>
                  <a:gd name="T17" fmla="*/ 231 h 231"/>
                  <a:gd name="T18" fmla="*/ 104 w 231"/>
                  <a:gd name="T19" fmla="*/ 230 h 231"/>
                  <a:gd name="T20" fmla="*/ 82 w 231"/>
                  <a:gd name="T21" fmla="*/ 226 h 231"/>
                  <a:gd name="T22" fmla="*/ 60 w 231"/>
                  <a:gd name="T23" fmla="*/ 218 h 231"/>
                  <a:gd name="T24" fmla="*/ 42 w 231"/>
                  <a:gd name="T25" fmla="*/ 205 h 231"/>
                  <a:gd name="T26" fmla="*/ 26 w 231"/>
                  <a:gd name="T27" fmla="*/ 189 h 231"/>
                  <a:gd name="T28" fmla="*/ 14 w 231"/>
                  <a:gd name="T29" fmla="*/ 171 h 231"/>
                  <a:gd name="T30" fmla="*/ 6 w 231"/>
                  <a:gd name="T31" fmla="*/ 150 h 231"/>
                  <a:gd name="T32" fmla="*/ 1 w 231"/>
                  <a:gd name="T33" fmla="*/ 128 h 231"/>
                  <a:gd name="T34" fmla="*/ 0 w 231"/>
                  <a:gd name="T35" fmla="*/ 116 h 231"/>
                  <a:gd name="T36" fmla="*/ 2 w 231"/>
                  <a:gd name="T37" fmla="*/ 93 h 231"/>
                  <a:gd name="T38" fmla="*/ 9 w 231"/>
                  <a:gd name="T39" fmla="*/ 70 h 231"/>
                  <a:gd name="T40" fmla="*/ 20 w 231"/>
                  <a:gd name="T41" fmla="*/ 51 h 231"/>
                  <a:gd name="T42" fmla="*/ 34 w 231"/>
                  <a:gd name="T43" fmla="*/ 34 h 231"/>
                  <a:gd name="T44" fmla="*/ 51 w 231"/>
                  <a:gd name="T45" fmla="*/ 20 h 231"/>
                  <a:gd name="T46" fmla="*/ 70 w 231"/>
                  <a:gd name="T47" fmla="*/ 9 h 231"/>
                  <a:gd name="T48" fmla="*/ 93 w 231"/>
                  <a:gd name="T49" fmla="*/ 2 h 231"/>
                  <a:gd name="T50" fmla="*/ 116 w 231"/>
                  <a:gd name="T51" fmla="*/ 0 h 231"/>
                  <a:gd name="T52" fmla="*/ 128 w 231"/>
                  <a:gd name="T53" fmla="*/ 1 h 231"/>
                  <a:gd name="T54" fmla="*/ 150 w 231"/>
                  <a:gd name="T55" fmla="*/ 6 h 231"/>
                  <a:gd name="T56" fmla="*/ 171 w 231"/>
                  <a:gd name="T57" fmla="*/ 15 h 231"/>
                  <a:gd name="T58" fmla="*/ 189 w 231"/>
                  <a:gd name="T59" fmla="*/ 27 h 231"/>
                  <a:gd name="T60" fmla="*/ 205 w 231"/>
                  <a:gd name="T61" fmla="*/ 42 h 231"/>
                  <a:gd name="T62" fmla="*/ 218 w 231"/>
                  <a:gd name="T63" fmla="*/ 61 h 231"/>
                  <a:gd name="T64" fmla="*/ 227 w 231"/>
                  <a:gd name="T65" fmla="*/ 82 h 231"/>
                  <a:gd name="T66" fmla="*/ 231 w 231"/>
                  <a:gd name="T67" fmla="*/ 104 h 231"/>
                  <a:gd name="T68" fmla="*/ 231 w 231"/>
                  <a:gd name="T69" fmla="*/ 11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1" h="231">
                    <a:moveTo>
                      <a:pt x="231" y="116"/>
                    </a:moveTo>
                    <a:lnTo>
                      <a:pt x="231" y="116"/>
                    </a:lnTo>
                    <a:lnTo>
                      <a:pt x="231" y="128"/>
                    </a:lnTo>
                    <a:lnTo>
                      <a:pt x="229" y="139"/>
                    </a:lnTo>
                    <a:lnTo>
                      <a:pt x="227" y="150"/>
                    </a:lnTo>
                    <a:lnTo>
                      <a:pt x="222" y="161"/>
                    </a:lnTo>
                    <a:lnTo>
                      <a:pt x="218" y="171"/>
                    </a:lnTo>
                    <a:lnTo>
                      <a:pt x="212" y="180"/>
                    </a:lnTo>
                    <a:lnTo>
                      <a:pt x="205" y="189"/>
                    </a:lnTo>
                    <a:lnTo>
                      <a:pt x="197" y="197"/>
                    </a:lnTo>
                    <a:lnTo>
                      <a:pt x="189" y="205"/>
                    </a:lnTo>
                    <a:lnTo>
                      <a:pt x="180" y="212"/>
                    </a:lnTo>
                    <a:lnTo>
                      <a:pt x="171" y="218"/>
                    </a:lnTo>
                    <a:lnTo>
                      <a:pt x="161" y="222"/>
                    </a:lnTo>
                    <a:lnTo>
                      <a:pt x="150" y="226"/>
                    </a:lnTo>
                    <a:lnTo>
                      <a:pt x="139" y="229"/>
                    </a:lnTo>
                    <a:lnTo>
                      <a:pt x="128" y="230"/>
                    </a:lnTo>
                    <a:lnTo>
                      <a:pt x="116" y="231"/>
                    </a:lnTo>
                    <a:lnTo>
                      <a:pt x="116" y="231"/>
                    </a:lnTo>
                    <a:lnTo>
                      <a:pt x="104" y="230"/>
                    </a:lnTo>
                    <a:lnTo>
                      <a:pt x="93" y="229"/>
                    </a:lnTo>
                    <a:lnTo>
                      <a:pt x="82" y="226"/>
                    </a:lnTo>
                    <a:lnTo>
                      <a:pt x="70" y="222"/>
                    </a:lnTo>
                    <a:lnTo>
                      <a:pt x="60" y="218"/>
                    </a:lnTo>
                    <a:lnTo>
                      <a:pt x="51" y="212"/>
                    </a:lnTo>
                    <a:lnTo>
                      <a:pt x="42" y="205"/>
                    </a:lnTo>
                    <a:lnTo>
                      <a:pt x="34" y="197"/>
                    </a:lnTo>
                    <a:lnTo>
                      <a:pt x="26" y="189"/>
                    </a:lnTo>
                    <a:lnTo>
                      <a:pt x="20" y="180"/>
                    </a:lnTo>
                    <a:lnTo>
                      <a:pt x="14" y="171"/>
                    </a:lnTo>
                    <a:lnTo>
                      <a:pt x="9" y="161"/>
                    </a:lnTo>
                    <a:lnTo>
                      <a:pt x="6" y="150"/>
                    </a:lnTo>
                    <a:lnTo>
                      <a:pt x="2" y="139"/>
                    </a:lnTo>
                    <a:lnTo>
                      <a:pt x="1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" y="104"/>
                    </a:lnTo>
                    <a:lnTo>
                      <a:pt x="2" y="93"/>
                    </a:lnTo>
                    <a:lnTo>
                      <a:pt x="6" y="82"/>
                    </a:lnTo>
                    <a:lnTo>
                      <a:pt x="9" y="70"/>
                    </a:lnTo>
                    <a:lnTo>
                      <a:pt x="14" y="61"/>
                    </a:lnTo>
                    <a:lnTo>
                      <a:pt x="20" y="51"/>
                    </a:lnTo>
                    <a:lnTo>
                      <a:pt x="26" y="42"/>
                    </a:lnTo>
                    <a:lnTo>
                      <a:pt x="34" y="34"/>
                    </a:lnTo>
                    <a:lnTo>
                      <a:pt x="42" y="27"/>
                    </a:lnTo>
                    <a:lnTo>
                      <a:pt x="51" y="20"/>
                    </a:lnTo>
                    <a:lnTo>
                      <a:pt x="60" y="15"/>
                    </a:lnTo>
                    <a:lnTo>
                      <a:pt x="70" y="9"/>
                    </a:lnTo>
                    <a:lnTo>
                      <a:pt x="82" y="6"/>
                    </a:lnTo>
                    <a:lnTo>
                      <a:pt x="93" y="2"/>
                    </a:lnTo>
                    <a:lnTo>
                      <a:pt x="104" y="1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1"/>
                    </a:lnTo>
                    <a:lnTo>
                      <a:pt x="139" y="2"/>
                    </a:lnTo>
                    <a:lnTo>
                      <a:pt x="150" y="6"/>
                    </a:lnTo>
                    <a:lnTo>
                      <a:pt x="161" y="9"/>
                    </a:lnTo>
                    <a:lnTo>
                      <a:pt x="171" y="15"/>
                    </a:lnTo>
                    <a:lnTo>
                      <a:pt x="180" y="20"/>
                    </a:lnTo>
                    <a:lnTo>
                      <a:pt x="189" y="27"/>
                    </a:lnTo>
                    <a:lnTo>
                      <a:pt x="197" y="34"/>
                    </a:lnTo>
                    <a:lnTo>
                      <a:pt x="205" y="42"/>
                    </a:lnTo>
                    <a:lnTo>
                      <a:pt x="212" y="51"/>
                    </a:lnTo>
                    <a:lnTo>
                      <a:pt x="218" y="61"/>
                    </a:lnTo>
                    <a:lnTo>
                      <a:pt x="222" y="70"/>
                    </a:lnTo>
                    <a:lnTo>
                      <a:pt x="227" y="82"/>
                    </a:lnTo>
                    <a:lnTo>
                      <a:pt x="229" y="93"/>
                    </a:lnTo>
                    <a:lnTo>
                      <a:pt x="231" y="104"/>
                    </a:lnTo>
                    <a:lnTo>
                      <a:pt x="231" y="116"/>
                    </a:lnTo>
                    <a:lnTo>
                      <a:pt x="231" y="116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3" name="Freeform 6"/>
              <p:cNvSpPr>
                <a:spLocks noEditPoints="1"/>
              </p:cNvSpPr>
              <p:nvPr/>
            </p:nvSpPr>
            <p:spPr bwMode="auto">
              <a:xfrm>
                <a:off x="299" y="3369"/>
                <a:ext cx="261" cy="551"/>
              </a:xfrm>
              <a:custGeom>
                <a:avLst/>
                <a:gdLst>
                  <a:gd name="T0" fmla="*/ 237 w 523"/>
                  <a:gd name="T1" fmla="*/ 0 h 1102"/>
                  <a:gd name="T2" fmla="*/ 189 w 523"/>
                  <a:gd name="T3" fmla="*/ 7 h 1102"/>
                  <a:gd name="T4" fmla="*/ 154 w 523"/>
                  <a:gd name="T5" fmla="*/ 20 h 1102"/>
                  <a:gd name="T6" fmla="*/ 128 w 523"/>
                  <a:gd name="T7" fmla="*/ 39 h 1102"/>
                  <a:gd name="T8" fmla="*/ 103 w 523"/>
                  <a:gd name="T9" fmla="*/ 73 h 1102"/>
                  <a:gd name="T10" fmla="*/ 87 w 523"/>
                  <a:gd name="T11" fmla="*/ 107 h 1102"/>
                  <a:gd name="T12" fmla="*/ 51 w 523"/>
                  <a:gd name="T13" fmla="*/ 243 h 1102"/>
                  <a:gd name="T14" fmla="*/ 0 w 523"/>
                  <a:gd name="T15" fmla="*/ 485 h 1102"/>
                  <a:gd name="T16" fmla="*/ 0 w 523"/>
                  <a:gd name="T17" fmla="*/ 497 h 1102"/>
                  <a:gd name="T18" fmla="*/ 7 w 523"/>
                  <a:gd name="T19" fmla="*/ 510 h 1102"/>
                  <a:gd name="T20" fmla="*/ 19 w 523"/>
                  <a:gd name="T21" fmla="*/ 519 h 1102"/>
                  <a:gd name="T22" fmla="*/ 31 w 523"/>
                  <a:gd name="T23" fmla="*/ 519 h 1102"/>
                  <a:gd name="T24" fmla="*/ 44 w 523"/>
                  <a:gd name="T25" fmla="*/ 513 h 1102"/>
                  <a:gd name="T26" fmla="*/ 53 w 523"/>
                  <a:gd name="T27" fmla="*/ 500 h 1102"/>
                  <a:gd name="T28" fmla="*/ 153 w 523"/>
                  <a:gd name="T29" fmla="*/ 649 h 1102"/>
                  <a:gd name="T30" fmla="*/ 177 w 523"/>
                  <a:gd name="T31" fmla="*/ 1080 h 1102"/>
                  <a:gd name="T32" fmla="*/ 184 w 523"/>
                  <a:gd name="T33" fmla="*/ 1094 h 1102"/>
                  <a:gd name="T34" fmla="*/ 198 w 523"/>
                  <a:gd name="T35" fmla="*/ 1102 h 1102"/>
                  <a:gd name="T36" fmla="*/ 209 w 523"/>
                  <a:gd name="T37" fmla="*/ 1102 h 1102"/>
                  <a:gd name="T38" fmla="*/ 223 w 523"/>
                  <a:gd name="T39" fmla="*/ 1094 h 1102"/>
                  <a:gd name="T40" fmla="*/ 230 w 523"/>
                  <a:gd name="T41" fmla="*/ 1080 h 1102"/>
                  <a:gd name="T42" fmla="*/ 280 w 523"/>
                  <a:gd name="T43" fmla="*/ 649 h 1102"/>
                  <a:gd name="T44" fmla="*/ 305 w 523"/>
                  <a:gd name="T45" fmla="*/ 1080 h 1102"/>
                  <a:gd name="T46" fmla="*/ 313 w 523"/>
                  <a:gd name="T47" fmla="*/ 1094 h 1102"/>
                  <a:gd name="T48" fmla="*/ 327 w 523"/>
                  <a:gd name="T49" fmla="*/ 1102 h 1102"/>
                  <a:gd name="T50" fmla="*/ 337 w 523"/>
                  <a:gd name="T51" fmla="*/ 1102 h 1102"/>
                  <a:gd name="T52" fmla="*/ 352 w 523"/>
                  <a:gd name="T53" fmla="*/ 1094 h 1102"/>
                  <a:gd name="T54" fmla="*/ 358 w 523"/>
                  <a:gd name="T55" fmla="*/ 1080 h 1102"/>
                  <a:gd name="T56" fmla="*/ 457 w 523"/>
                  <a:gd name="T57" fmla="*/ 649 h 1102"/>
                  <a:gd name="T58" fmla="*/ 470 w 523"/>
                  <a:gd name="T59" fmla="*/ 493 h 1102"/>
                  <a:gd name="T60" fmla="*/ 477 w 523"/>
                  <a:gd name="T61" fmla="*/ 508 h 1102"/>
                  <a:gd name="T62" fmla="*/ 491 w 523"/>
                  <a:gd name="T63" fmla="*/ 515 h 1102"/>
                  <a:gd name="T64" fmla="*/ 501 w 523"/>
                  <a:gd name="T65" fmla="*/ 515 h 1102"/>
                  <a:gd name="T66" fmla="*/ 516 w 523"/>
                  <a:gd name="T67" fmla="*/ 507 h 1102"/>
                  <a:gd name="T68" fmla="*/ 523 w 523"/>
                  <a:gd name="T69" fmla="*/ 493 h 1102"/>
                  <a:gd name="T70" fmla="*/ 523 w 523"/>
                  <a:gd name="T71" fmla="*/ 482 h 1102"/>
                  <a:gd name="T72" fmla="*/ 481 w 523"/>
                  <a:gd name="T73" fmla="*/ 242 h 1102"/>
                  <a:gd name="T74" fmla="*/ 455 w 523"/>
                  <a:gd name="T75" fmla="*/ 126 h 1102"/>
                  <a:gd name="T76" fmla="*/ 443 w 523"/>
                  <a:gd name="T77" fmla="*/ 93 h 1102"/>
                  <a:gd name="T78" fmla="*/ 414 w 523"/>
                  <a:gd name="T79" fmla="*/ 46 h 1102"/>
                  <a:gd name="T80" fmla="*/ 391 w 523"/>
                  <a:gd name="T81" fmla="*/ 25 h 1102"/>
                  <a:gd name="T82" fmla="*/ 359 w 523"/>
                  <a:gd name="T83" fmla="*/ 11 h 1102"/>
                  <a:gd name="T84" fmla="*/ 315 w 523"/>
                  <a:gd name="T85" fmla="*/ 2 h 1102"/>
                  <a:gd name="T86" fmla="*/ 256 w 523"/>
                  <a:gd name="T87" fmla="*/ 0 h 1102"/>
                  <a:gd name="T88" fmla="*/ 285 w 523"/>
                  <a:gd name="T89" fmla="*/ 24 h 1102"/>
                  <a:gd name="T90" fmla="*/ 332 w 523"/>
                  <a:gd name="T91" fmla="*/ 30 h 1102"/>
                  <a:gd name="T92" fmla="*/ 203 w 523"/>
                  <a:gd name="T93" fmla="*/ 30 h 1102"/>
                  <a:gd name="T94" fmla="*/ 252 w 523"/>
                  <a:gd name="T95" fmla="*/ 24 h 1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23" h="1102">
                    <a:moveTo>
                      <a:pt x="256" y="0"/>
                    </a:moveTo>
                    <a:lnTo>
                      <a:pt x="256" y="0"/>
                    </a:lnTo>
                    <a:lnTo>
                      <a:pt x="237" y="0"/>
                    </a:lnTo>
                    <a:lnTo>
                      <a:pt x="220" y="2"/>
                    </a:lnTo>
                    <a:lnTo>
                      <a:pt x="204" y="4"/>
                    </a:lnTo>
                    <a:lnTo>
                      <a:pt x="189" y="7"/>
                    </a:lnTo>
                    <a:lnTo>
                      <a:pt x="177" y="11"/>
                    </a:lnTo>
                    <a:lnTo>
                      <a:pt x="164" y="14"/>
                    </a:lnTo>
                    <a:lnTo>
                      <a:pt x="154" y="20"/>
                    </a:lnTo>
                    <a:lnTo>
                      <a:pt x="145" y="25"/>
                    </a:lnTo>
                    <a:lnTo>
                      <a:pt x="136" y="31"/>
                    </a:lnTo>
                    <a:lnTo>
                      <a:pt x="128" y="39"/>
                    </a:lnTo>
                    <a:lnTo>
                      <a:pt x="121" y="46"/>
                    </a:lnTo>
                    <a:lnTo>
                      <a:pt x="115" y="55"/>
                    </a:lnTo>
                    <a:lnTo>
                      <a:pt x="103" y="7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87" y="107"/>
                    </a:lnTo>
                    <a:lnTo>
                      <a:pt x="81" y="127"/>
                    </a:lnTo>
                    <a:lnTo>
                      <a:pt x="66" y="179"/>
                    </a:lnTo>
                    <a:lnTo>
                      <a:pt x="51" y="243"/>
                    </a:lnTo>
                    <a:lnTo>
                      <a:pt x="36" y="311"/>
                    </a:lnTo>
                    <a:lnTo>
                      <a:pt x="11" y="432"/>
                    </a:lnTo>
                    <a:lnTo>
                      <a:pt x="0" y="485"/>
                    </a:lnTo>
                    <a:lnTo>
                      <a:pt x="0" y="485"/>
                    </a:lnTo>
                    <a:lnTo>
                      <a:pt x="0" y="491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3" y="506"/>
                    </a:lnTo>
                    <a:lnTo>
                      <a:pt x="7" y="510"/>
                    </a:lnTo>
                    <a:lnTo>
                      <a:pt x="10" y="514"/>
                    </a:lnTo>
                    <a:lnTo>
                      <a:pt x="15" y="517"/>
                    </a:lnTo>
                    <a:lnTo>
                      <a:pt x="19" y="519"/>
                    </a:lnTo>
                    <a:lnTo>
                      <a:pt x="19" y="519"/>
                    </a:lnTo>
                    <a:lnTo>
                      <a:pt x="25" y="519"/>
                    </a:lnTo>
                    <a:lnTo>
                      <a:pt x="31" y="519"/>
                    </a:lnTo>
                    <a:lnTo>
                      <a:pt x="35" y="518"/>
                    </a:lnTo>
                    <a:lnTo>
                      <a:pt x="41" y="516"/>
                    </a:lnTo>
                    <a:lnTo>
                      <a:pt x="44" y="513"/>
                    </a:lnTo>
                    <a:lnTo>
                      <a:pt x="49" y="509"/>
                    </a:lnTo>
                    <a:lnTo>
                      <a:pt x="51" y="505"/>
                    </a:lnTo>
                    <a:lnTo>
                      <a:pt x="53" y="500"/>
                    </a:lnTo>
                    <a:lnTo>
                      <a:pt x="157" y="172"/>
                    </a:lnTo>
                    <a:lnTo>
                      <a:pt x="78" y="649"/>
                    </a:lnTo>
                    <a:lnTo>
                      <a:pt x="153" y="649"/>
                    </a:lnTo>
                    <a:lnTo>
                      <a:pt x="176" y="1075"/>
                    </a:lnTo>
                    <a:lnTo>
                      <a:pt x="176" y="1075"/>
                    </a:lnTo>
                    <a:lnTo>
                      <a:pt x="177" y="1080"/>
                    </a:lnTo>
                    <a:lnTo>
                      <a:pt x="178" y="1085"/>
                    </a:lnTo>
                    <a:lnTo>
                      <a:pt x="181" y="1090"/>
                    </a:lnTo>
                    <a:lnTo>
                      <a:pt x="184" y="1094"/>
                    </a:lnTo>
                    <a:lnTo>
                      <a:pt x="188" y="1097"/>
                    </a:lnTo>
                    <a:lnTo>
                      <a:pt x="193" y="1100"/>
                    </a:lnTo>
                    <a:lnTo>
                      <a:pt x="198" y="1102"/>
                    </a:lnTo>
                    <a:lnTo>
                      <a:pt x="203" y="1102"/>
                    </a:lnTo>
                    <a:lnTo>
                      <a:pt x="203" y="1102"/>
                    </a:lnTo>
                    <a:lnTo>
                      <a:pt x="209" y="1102"/>
                    </a:lnTo>
                    <a:lnTo>
                      <a:pt x="214" y="1100"/>
                    </a:lnTo>
                    <a:lnTo>
                      <a:pt x="219" y="1097"/>
                    </a:lnTo>
                    <a:lnTo>
                      <a:pt x="223" y="1094"/>
                    </a:lnTo>
                    <a:lnTo>
                      <a:pt x="226" y="1090"/>
                    </a:lnTo>
                    <a:lnTo>
                      <a:pt x="229" y="1085"/>
                    </a:lnTo>
                    <a:lnTo>
                      <a:pt x="230" y="1080"/>
                    </a:lnTo>
                    <a:lnTo>
                      <a:pt x="231" y="1075"/>
                    </a:lnTo>
                    <a:lnTo>
                      <a:pt x="254" y="649"/>
                    </a:lnTo>
                    <a:lnTo>
                      <a:pt x="280" y="649"/>
                    </a:lnTo>
                    <a:lnTo>
                      <a:pt x="305" y="1075"/>
                    </a:lnTo>
                    <a:lnTo>
                      <a:pt x="305" y="1075"/>
                    </a:lnTo>
                    <a:lnTo>
                      <a:pt x="305" y="1080"/>
                    </a:lnTo>
                    <a:lnTo>
                      <a:pt x="307" y="1085"/>
                    </a:lnTo>
                    <a:lnTo>
                      <a:pt x="310" y="1090"/>
                    </a:lnTo>
                    <a:lnTo>
                      <a:pt x="313" y="1094"/>
                    </a:lnTo>
                    <a:lnTo>
                      <a:pt x="316" y="1097"/>
                    </a:lnTo>
                    <a:lnTo>
                      <a:pt x="321" y="1100"/>
                    </a:lnTo>
                    <a:lnTo>
                      <a:pt x="327" y="1102"/>
                    </a:lnTo>
                    <a:lnTo>
                      <a:pt x="332" y="1102"/>
                    </a:lnTo>
                    <a:lnTo>
                      <a:pt x="332" y="1102"/>
                    </a:lnTo>
                    <a:lnTo>
                      <a:pt x="337" y="1102"/>
                    </a:lnTo>
                    <a:lnTo>
                      <a:pt x="342" y="1100"/>
                    </a:lnTo>
                    <a:lnTo>
                      <a:pt x="347" y="1097"/>
                    </a:lnTo>
                    <a:lnTo>
                      <a:pt x="352" y="1094"/>
                    </a:lnTo>
                    <a:lnTo>
                      <a:pt x="354" y="1090"/>
                    </a:lnTo>
                    <a:lnTo>
                      <a:pt x="357" y="1085"/>
                    </a:lnTo>
                    <a:lnTo>
                      <a:pt x="358" y="1080"/>
                    </a:lnTo>
                    <a:lnTo>
                      <a:pt x="359" y="1075"/>
                    </a:lnTo>
                    <a:lnTo>
                      <a:pt x="382" y="649"/>
                    </a:lnTo>
                    <a:lnTo>
                      <a:pt x="457" y="649"/>
                    </a:lnTo>
                    <a:lnTo>
                      <a:pt x="380" y="172"/>
                    </a:lnTo>
                    <a:lnTo>
                      <a:pt x="470" y="493"/>
                    </a:lnTo>
                    <a:lnTo>
                      <a:pt x="470" y="493"/>
                    </a:lnTo>
                    <a:lnTo>
                      <a:pt x="471" y="499"/>
                    </a:lnTo>
                    <a:lnTo>
                      <a:pt x="474" y="504"/>
                    </a:lnTo>
                    <a:lnTo>
                      <a:pt x="477" y="508"/>
                    </a:lnTo>
                    <a:lnTo>
                      <a:pt x="481" y="510"/>
                    </a:lnTo>
                    <a:lnTo>
                      <a:pt x="485" y="514"/>
                    </a:lnTo>
                    <a:lnTo>
                      <a:pt x="491" y="515"/>
                    </a:lnTo>
                    <a:lnTo>
                      <a:pt x="497" y="515"/>
                    </a:lnTo>
                    <a:lnTo>
                      <a:pt x="501" y="515"/>
                    </a:lnTo>
                    <a:lnTo>
                      <a:pt x="501" y="515"/>
                    </a:lnTo>
                    <a:lnTo>
                      <a:pt x="507" y="513"/>
                    </a:lnTo>
                    <a:lnTo>
                      <a:pt x="511" y="510"/>
                    </a:lnTo>
                    <a:lnTo>
                      <a:pt x="516" y="507"/>
                    </a:lnTo>
                    <a:lnTo>
                      <a:pt x="518" y="502"/>
                    </a:lnTo>
                    <a:lnTo>
                      <a:pt x="522" y="498"/>
                    </a:lnTo>
                    <a:lnTo>
                      <a:pt x="523" y="493"/>
                    </a:lnTo>
                    <a:lnTo>
                      <a:pt x="523" y="488"/>
                    </a:lnTo>
                    <a:lnTo>
                      <a:pt x="523" y="482"/>
                    </a:lnTo>
                    <a:lnTo>
                      <a:pt x="523" y="482"/>
                    </a:lnTo>
                    <a:lnTo>
                      <a:pt x="514" y="430"/>
                    </a:lnTo>
                    <a:lnTo>
                      <a:pt x="493" y="310"/>
                    </a:lnTo>
                    <a:lnTo>
                      <a:pt x="481" y="242"/>
                    </a:lnTo>
                    <a:lnTo>
                      <a:pt x="467" y="178"/>
                    </a:lnTo>
                    <a:lnTo>
                      <a:pt x="462" y="151"/>
                    </a:lnTo>
                    <a:lnTo>
                      <a:pt x="455" y="126"/>
                    </a:lnTo>
                    <a:lnTo>
                      <a:pt x="449" y="107"/>
                    </a:lnTo>
                    <a:lnTo>
                      <a:pt x="443" y="93"/>
                    </a:lnTo>
                    <a:lnTo>
                      <a:pt x="443" y="93"/>
                    </a:lnTo>
                    <a:lnTo>
                      <a:pt x="432" y="73"/>
                    </a:lnTo>
                    <a:lnTo>
                      <a:pt x="421" y="55"/>
                    </a:lnTo>
                    <a:lnTo>
                      <a:pt x="414" y="46"/>
                    </a:lnTo>
                    <a:lnTo>
                      <a:pt x="407" y="39"/>
                    </a:lnTo>
                    <a:lnTo>
                      <a:pt x="399" y="31"/>
                    </a:lnTo>
                    <a:lnTo>
                      <a:pt x="391" y="25"/>
                    </a:lnTo>
                    <a:lnTo>
                      <a:pt x="381" y="20"/>
                    </a:lnTo>
                    <a:lnTo>
                      <a:pt x="371" y="14"/>
                    </a:lnTo>
                    <a:lnTo>
                      <a:pt x="359" y="11"/>
                    </a:lnTo>
                    <a:lnTo>
                      <a:pt x="346" y="7"/>
                    </a:lnTo>
                    <a:lnTo>
                      <a:pt x="331" y="4"/>
                    </a:lnTo>
                    <a:lnTo>
                      <a:pt x="315" y="2"/>
                    </a:lnTo>
                    <a:lnTo>
                      <a:pt x="298" y="0"/>
                    </a:lnTo>
                    <a:lnTo>
                      <a:pt x="279" y="0"/>
                    </a:lnTo>
                    <a:lnTo>
                      <a:pt x="256" y="0"/>
                    </a:lnTo>
                    <a:close/>
                    <a:moveTo>
                      <a:pt x="269" y="23"/>
                    </a:moveTo>
                    <a:lnTo>
                      <a:pt x="269" y="23"/>
                    </a:lnTo>
                    <a:lnTo>
                      <a:pt x="285" y="24"/>
                    </a:lnTo>
                    <a:lnTo>
                      <a:pt x="301" y="25"/>
                    </a:lnTo>
                    <a:lnTo>
                      <a:pt x="316" y="26"/>
                    </a:lnTo>
                    <a:lnTo>
                      <a:pt x="332" y="30"/>
                    </a:lnTo>
                    <a:lnTo>
                      <a:pt x="268" y="153"/>
                    </a:lnTo>
                    <a:lnTo>
                      <a:pt x="203" y="30"/>
                    </a:lnTo>
                    <a:lnTo>
                      <a:pt x="203" y="30"/>
                    </a:lnTo>
                    <a:lnTo>
                      <a:pt x="220" y="26"/>
                    </a:lnTo>
                    <a:lnTo>
                      <a:pt x="236" y="25"/>
                    </a:lnTo>
                    <a:lnTo>
                      <a:pt x="252" y="24"/>
                    </a:lnTo>
                    <a:lnTo>
                      <a:pt x="269" y="23"/>
                    </a:lnTo>
                    <a:lnTo>
                      <a:pt x="269" y="23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4" name="Freeform 7"/>
              <p:cNvSpPr>
                <a:spLocks/>
              </p:cNvSpPr>
              <p:nvPr/>
            </p:nvSpPr>
            <p:spPr bwMode="auto">
              <a:xfrm>
                <a:off x="514" y="3608"/>
                <a:ext cx="68" cy="204"/>
              </a:xfrm>
              <a:custGeom>
                <a:avLst/>
                <a:gdLst>
                  <a:gd name="T0" fmla="*/ 60 w 136"/>
                  <a:gd name="T1" fmla="*/ 0 h 407"/>
                  <a:gd name="T2" fmla="*/ 57 w 136"/>
                  <a:gd name="T3" fmla="*/ 0 h 407"/>
                  <a:gd name="T4" fmla="*/ 50 w 136"/>
                  <a:gd name="T5" fmla="*/ 4 h 407"/>
                  <a:gd name="T6" fmla="*/ 47 w 136"/>
                  <a:gd name="T7" fmla="*/ 12 h 407"/>
                  <a:gd name="T8" fmla="*/ 37 w 136"/>
                  <a:gd name="T9" fmla="*/ 47 h 407"/>
                  <a:gd name="T10" fmla="*/ 34 w 136"/>
                  <a:gd name="T11" fmla="*/ 47 h 407"/>
                  <a:gd name="T12" fmla="*/ 22 w 136"/>
                  <a:gd name="T13" fmla="*/ 53 h 407"/>
                  <a:gd name="T14" fmla="*/ 11 w 136"/>
                  <a:gd name="T15" fmla="*/ 69 h 407"/>
                  <a:gd name="T16" fmla="*/ 3 w 136"/>
                  <a:gd name="T17" fmla="*/ 94 h 407"/>
                  <a:gd name="T18" fmla="*/ 0 w 136"/>
                  <a:gd name="T19" fmla="*/ 124 h 407"/>
                  <a:gd name="T20" fmla="*/ 0 w 136"/>
                  <a:gd name="T21" fmla="*/ 329 h 407"/>
                  <a:gd name="T22" fmla="*/ 3 w 136"/>
                  <a:gd name="T23" fmla="*/ 360 h 407"/>
                  <a:gd name="T24" fmla="*/ 11 w 136"/>
                  <a:gd name="T25" fmla="*/ 384 h 407"/>
                  <a:gd name="T26" fmla="*/ 22 w 136"/>
                  <a:gd name="T27" fmla="*/ 401 h 407"/>
                  <a:gd name="T28" fmla="*/ 34 w 136"/>
                  <a:gd name="T29" fmla="*/ 407 h 407"/>
                  <a:gd name="T30" fmla="*/ 98 w 136"/>
                  <a:gd name="T31" fmla="*/ 407 h 407"/>
                  <a:gd name="T32" fmla="*/ 102 w 136"/>
                  <a:gd name="T33" fmla="*/ 407 h 407"/>
                  <a:gd name="T34" fmla="*/ 113 w 136"/>
                  <a:gd name="T35" fmla="*/ 401 h 407"/>
                  <a:gd name="T36" fmla="*/ 126 w 136"/>
                  <a:gd name="T37" fmla="*/ 384 h 407"/>
                  <a:gd name="T38" fmla="*/ 134 w 136"/>
                  <a:gd name="T39" fmla="*/ 359 h 407"/>
                  <a:gd name="T40" fmla="*/ 136 w 136"/>
                  <a:gd name="T41" fmla="*/ 329 h 407"/>
                  <a:gd name="T42" fmla="*/ 120 w 136"/>
                  <a:gd name="T43" fmla="*/ 124 h 407"/>
                  <a:gd name="T44" fmla="*/ 115 w 136"/>
                  <a:gd name="T45" fmla="*/ 94 h 407"/>
                  <a:gd name="T46" fmla="*/ 108 w 136"/>
                  <a:gd name="T47" fmla="*/ 70 h 407"/>
                  <a:gd name="T48" fmla="*/ 96 w 136"/>
                  <a:gd name="T49" fmla="*/ 53 h 407"/>
                  <a:gd name="T50" fmla="*/ 89 w 136"/>
                  <a:gd name="T51" fmla="*/ 48 h 407"/>
                  <a:gd name="T52" fmla="*/ 83 w 136"/>
                  <a:gd name="T53" fmla="*/ 47 h 407"/>
                  <a:gd name="T54" fmla="*/ 71 w 136"/>
                  <a:gd name="T55" fmla="*/ 12 h 407"/>
                  <a:gd name="T56" fmla="*/ 70 w 136"/>
                  <a:gd name="T57" fmla="*/ 8 h 407"/>
                  <a:gd name="T58" fmla="*/ 64 w 136"/>
                  <a:gd name="T59" fmla="*/ 1 h 407"/>
                  <a:gd name="T60" fmla="*/ 60 w 136"/>
                  <a:gd name="T61" fmla="*/ 0 h 407"/>
                  <a:gd name="T62" fmla="*/ 60 w 136"/>
                  <a:gd name="T63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407">
                    <a:moveTo>
                      <a:pt x="60" y="0"/>
                    </a:moveTo>
                    <a:lnTo>
                      <a:pt x="60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3" y="2"/>
                    </a:lnTo>
                    <a:lnTo>
                      <a:pt x="50" y="4"/>
                    </a:lnTo>
                    <a:lnTo>
                      <a:pt x="49" y="8"/>
                    </a:lnTo>
                    <a:lnTo>
                      <a:pt x="47" y="12"/>
                    </a:lnTo>
                    <a:lnTo>
                      <a:pt x="47" y="47"/>
                    </a:lnTo>
                    <a:lnTo>
                      <a:pt x="37" y="47"/>
                    </a:lnTo>
                    <a:lnTo>
                      <a:pt x="37" y="47"/>
                    </a:lnTo>
                    <a:lnTo>
                      <a:pt x="34" y="47"/>
                    </a:lnTo>
                    <a:lnTo>
                      <a:pt x="29" y="48"/>
                    </a:lnTo>
                    <a:lnTo>
                      <a:pt x="22" y="53"/>
                    </a:lnTo>
                    <a:lnTo>
                      <a:pt x="17" y="60"/>
                    </a:lnTo>
                    <a:lnTo>
                      <a:pt x="11" y="69"/>
                    </a:lnTo>
                    <a:lnTo>
                      <a:pt x="7" y="81"/>
                    </a:lnTo>
                    <a:lnTo>
                      <a:pt x="3" y="94"/>
                    </a:lnTo>
                    <a:lnTo>
                      <a:pt x="1" y="108"/>
                    </a:lnTo>
                    <a:lnTo>
                      <a:pt x="0" y="124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1" y="345"/>
                    </a:lnTo>
                    <a:lnTo>
                      <a:pt x="3" y="360"/>
                    </a:lnTo>
                    <a:lnTo>
                      <a:pt x="7" y="373"/>
                    </a:lnTo>
                    <a:lnTo>
                      <a:pt x="11" y="384"/>
                    </a:lnTo>
                    <a:lnTo>
                      <a:pt x="17" y="394"/>
                    </a:lnTo>
                    <a:lnTo>
                      <a:pt x="22" y="401"/>
                    </a:lnTo>
                    <a:lnTo>
                      <a:pt x="29" y="405"/>
                    </a:lnTo>
                    <a:lnTo>
                      <a:pt x="34" y="407"/>
                    </a:lnTo>
                    <a:lnTo>
                      <a:pt x="37" y="407"/>
                    </a:lnTo>
                    <a:lnTo>
                      <a:pt x="98" y="407"/>
                    </a:lnTo>
                    <a:lnTo>
                      <a:pt x="98" y="407"/>
                    </a:lnTo>
                    <a:lnTo>
                      <a:pt x="102" y="407"/>
                    </a:lnTo>
                    <a:lnTo>
                      <a:pt x="106" y="405"/>
                    </a:lnTo>
                    <a:lnTo>
                      <a:pt x="113" y="401"/>
                    </a:lnTo>
                    <a:lnTo>
                      <a:pt x="120" y="394"/>
                    </a:lnTo>
                    <a:lnTo>
                      <a:pt x="126" y="384"/>
                    </a:lnTo>
                    <a:lnTo>
                      <a:pt x="131" y="373"/>
                    </a:lnTo>
                    <a:lnTo>
                      <a:pt x="134" y="359"/>
                    </a:lnTo>
                    <a:lnTo>
                      <a:pt x="136" y="345"/>
                    </a:lnTo>
                    <a:lnTo>
                      <a:pt x="136" y="329"/>
                    </a:lnTo>
                    <a:lnTo>
                      <a:pt x="120" y="124"/>
                    </a:lnTo>
                    <a:lnTo>
                      <a:pt x="120" y="124"/>
                    </a:lnTo>
                    <a:lnTo>
                      <a:pt x="118" y="108"/>
                    </a:lnTo>
                    <a:lnTo>
                      <a:pt x="115" y="94"/>
                    </a:lnTo>
                    <a:lnTo>
                      <a:pt x="112" y="81"/>
                    </a:lnTo>
                    <a:lnTo>
                      <a:pt x="108" y="70"/>
                    </a:lnTo>
                    <a:lnTo>
                      <a:pt x="102" y="60"/>
                    </a:lnTo>
                    <a:lnTo>
                      <a:pt x="96" y="53"/>
                    </a:lnTo>
                    <a:lnTo>
                      <a:pt x="93" y="51"/>
                    </a:lnTo>
                    <a:lnTo>
                      <a:pt x="89" y="48"/>
                    </a:lnTo>
                    <a:lnTo>
                      <a:pt x="86" y="47"/>
                    </a:lnTo>
                    <a:lnTo>
                      <a:pt x="83" y="47"/>
                    </a:lnTo>
                    <a:lnTo>
                      <a:pt x="71" y="47"/>
                    </a:lnTo>
                    <a:lnTo>
                      <a:pt x="71" y="12"/>
                    </a:lnTo>
                    <a:lnTo>
                      <a:pt x="71" y="12"/>
                    </a:lnTo>
                    <a:lnTo>
                      <a:pt x="70" y="8"/>
                    </a:lnTo>
                    <a:lnTo>
                      <a:pt x="68" y="3"/>
                    </a:lnTo>
                    <a:lnTo>
                      <a:pt x="64" y="1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5" name="Freeform 8"/>
              <p:cNvSpPr>
                <a:spLocks/>
              </p:cNvSpPr>
              <p:nvPr/>
            </p:nvSpPr>
            <p:spPr bwMode="auto">
              <a:xfrm>
                <a:off x="743" y="3240"/>
                <a:ext cx="116" cy="116"/>
              </a:xfrm>
              <a:custGeom>
                <a:avLst/>
                <a:gdLst>
                  <a:gd name="T0" fmla="*/ 116 w 231"/>
                  <a:gd name="T1" fmla="*/ 0 h 231"/>
                  <a:gd name="T2" fmla="*/ 93 w 231"/>
                  <a:gd name="T3" fmla="*/ 2 h 231"/>
                  <a:gd name="T4" fmla="*/ 70 w 231"/>
                  <a:gd name="T5" fmla="*/ 9 h 231"/>
                  <a:gd name="T6" fmla="*/ 51 w 231"/>
                  <a:gd name="T7" fmla="*/ 19 h 231"/>
                  <a:gd name="T8" fmla="*/ 34 w 231"/>
                  <a:gd name="T9" fmla="*/ 34 h 231"/>
                  <a:gd name="T10" fmla="*/ 19 w 231"/>
                  <a:gd name="T11" fmla="*/ 51 h 231"/>
                  <a:gd name="T12" fmla="*/ 9 w 231"/>
                  <a:gd name="T13" fmla="*/ 70 h 231"/>
                  <a:gd name="T14" fmla="*/ 2 w 231"/>
                  <a:gd name="T15" fmla="*/ 92 h 231"/>
                  <a:gd name="T16" fmla="*/ 0 w 231"/>
                  <a:gd name="T17" fmla="*/ 116 h 231"/>
                  <a:gd name="T18" fmla="*/ 1 w 231"/>
                  <a:gd name="T19" fmla="*/ 127 h 231"/>
                  <a:gd name="T20" fmla="*/ 6 w 231"/>
                  <a:gd name="T21" fmla="*/ 150 h 231"/>
                  <a:gd name="T22" fmla="*/ 14 w 231"/>
                  <a:gd name="T23" fmla="*/ 170 h 231"/>
                  <a:gd name="T24" fmla="*/ 26 w 231"/>
                  <a:gd name="T25" fmla="*/ 189 h 231"/>
                  <a:gd name="T26" fmla="*/ 42 w 231"/>
                  <a:gd name="T27" fmla="*/ 204 h 231"/>
                  <a:gd name="T28" fmla="*/ 60 w 231"/>
                  <a:gd name="T29" fmla="*/ 216 h 231"/>
                  <a:gd name="T30" fmla="*/ 82 w 231"/>
                  <a:gd name="T31" fmla="*/ 226 h 231"/>
                  <a:gd name="T32" fmla="*/ 104 w 231"/>
                  <a:gd name="T33" fmla="*/ 230 h 231"/>
                  <a:gd name="T34" fmla="*/ 116 w 231"/>
                  <a:gd name="T35" fmla="*/ 231 h 231"/>
                  <a:gd name="T36" fmla="*/ 139 w 231"/>
                  <a:gd name="T37" fmla="*/ 229 h 231"/>
                  <a:gd name="T38" fmla="*/ 161 w 231"/>
                  <a:gd name="T39" fmla="*/ 222 h 231"/>
                  <a:gd name="T40" fmla="*/ 180 w 231"/>
                  <a:gd name="T41" fmla="*/ 211 h 231"/>
                  <a:gd name="T42" fmla="*/ 197 w 231"/>
                  <a:gd name="T43" fmla="*/ 197 h 231"/>
                  <a:gd name="T44" fmla="*/ 211 w 231"/>
                  <a:gd name="T45" fmla="*/ 180 h 231"/>
                  <a:gd name="T46" fmla="*/ 222 w 231"/>
                  <a:gd name="T47" fmla="*/ 161 h 231"/>
                  <a:gd name="T48" fmla="*/ 229 w 231"/>
                  <a:gd name="T49" fmla="*/ 138 h 231"/>
                  <a:gd name="T50" fmla="*/ 231 w 231"/>
                  <a:gd name="T51" fmla="*/ 116 h 231"/>
                  <a:gd name="T52" fmla="*/ 230 w 231"/>
                  <a:gd name="T53" fmla="*/ 103 h 231"/>
                  <a:gd name="T54" fmla="*/ 226 w 231"/>
                  <a:gd name="T55" fmla="*/ 82 h 231"/>
                  <a:gd name="T56" fmla="*/ 218 w 231"/>
                  <a:gd name="T57" fmla="*/ 60 h 231"/>
                  <a:gd name="T58" fmla="*/ 205 w 231"/>
                  <a:gd name="T59" fmla="*/ 42 h 231"/>
                  <a:gd name="T60" fmla="*/ 189 w 231"/>
                  <a:gd name="T61" fmla="*/ 26 h 231"/>
                  <a:gd name="T62" fmla="*/ 171 w 231"/>
                  <a:gd name="T63" fmla="*/ 14 h 231"/>
                  <a:gd name="T64" fmla="*/ 150 w 231"/>
                  <a:gd name="T65" fmla="*/ 6 h 231"/>
                  <a:gd name="T66" fmla="*/ 128 w 231"/>
                  <a:gd name="T67" fmla="*/ 1 h 231"/>
                  <a:gd name="T68" fmla="*/ 116 w 231"/>
                  <a:gd name="T6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lnTo>
                      <a:pt x="116" y="0"/>
                    </a:lnTo>
                    <a:lnTo>
                      <a:pt x="104" y="1"/>
                    </a:lnTo>
                    <a:lnTo>
                      <a:pt x="93" y="2"/>
                    </a:lnTo>
                    <a:lnTo>
                      <a:pt x="82" y="6"/>
                    </a:lnTo>
                    <a:lnTo>
                      <a:pt x="70" y="9"/>
                    </a:lnTo>
                    <a:lnTo>
                      <a:pt x="60" y="14"/>
                    </a:lnTo>
                    <a:lnTo>
                      <a:pt x="51" y="19"/>
                    </a:lnTo>
                    <a:lnTo>
                      <a:pt x="42" y="26"/>
                    </a:lnTo>
                    <a:lnTo>
                      <a:pt x="34" y="34"/>
                    </a:lnTo>
                    <a:lnTo>
                      <a:pt x="26" y="42"/>
                    </a:lnTo>
                    <a:lnTo>
                      <a:pt x="19" y="51"/>
                    </a:lnTo>
                    <a:lnTo>
                      <a:pt x="14" y="60"/>
                    </a:lnTo>
                    <a:lnTo>
                      <a:pt x="9" y="70"/>
                    </a:lnTo>
                    <a:lnTo>
                      <a:pt x="6" y="82"/>
                    </a:lnTo>
                    <a:lnTo>
                      <a:pt x="2" y="92"/>
                    </a:lnTo>
                    <a:lnTo>
                      <a:pt x="1" y="103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" y="127"/>
                    </a:lnTo>
                    <a:lnTo>
                      <a:pt x="2" y="138"/>
                    </a:lnTo>
                    <a:lnTo>
                      <a:pt x="6" y="150"/>
                    </a:lnTo>
                    <a:lnTo>
                      <a:pt x="9" y="161"/>
                    </a:lnTo>
                    <a:lnTo>
                      <a:pt x="14" y="170"/>
                    </a:lnTo>
                    <a:lnTo>
                      <a:pt x="19" y="180"/>
                    </a:lnTo>
                    <a:lnTo>
                      <a:pt x="26" y="189"/>
                    </a:lnTo>
                    <a:lnTo>
                      <a:pt x="34" y="197"/>
                    </a:lnTo>
                    <a:lnTo>
                      <a:pt x="42" y="204"/>
                    </a:lnTo>
                    <a:lnTo>
                      <a:pt x="51" y="211"/>
                    </a:lnTo>
                    <a:lnTo>
                      <a:pt x="60" y="216"/>
                    </a:lnTo>
                    <a:lnTo>
                      <a:pt x="70" y="222"/>
                    </a:lnTo>
                    <a:lnTo>
                      <a:pt x="82" y="226"/>
                    </a:lnTo>
                    <a:lnTo>
                      <a:pt x="93" y="229"/>
                    </a:lnTo>
                    <a:lnTo>
                      <a:pt x="104" y="230"/>
                    </a:lnTo>
                    <a:lnTo>
                      <a:pt x="116" y="231"/>
                    </a:lnTo>
                    <a:lnTo>
                      <a:pt x="116" y="231"/>
                    </a:lnTo>
                    <a:lnTo>
                      <a:pt x="128" y="230"/>
                    </a:lnTo>
                    <a:lnTo>
                      <a:pt x="139" y="229"/>
                    </a:lnTo>
                    <a:lnTo>
                      <a:pt x="150" y="226"/>
                    </a:lnTo>
                    <a:lnTo>
                      <a:pt x="161" y="222"/>
                    </a:lnTo>
                    <a:lnTo>
                      <a:pt x="171" y="216"/>
                    </a:lnTo>
                    <a:lnTo>
                      <a:pt x="180" y="211"/>
                    </a:lnTo>
                    <a:lnTo>
                      <a:pt x="189" y="204"/>
                    </a:lnTo>
                    <a:lnTo>
                      <a:pt x="197" y="197"/>
                    </a:lnTo>
                    <a:lnTo>
                      <a:pt x="205" y="189"/>
                    </a:lnTo>
                    <a:lnTo>
                      <a:pt x="211" y="180"/>
                    </a:lnTo>
                    <a:lnTo>
                      <a:pt x="218" y="170"/>
                    </a:lnTo>
                    <a:lnTo>
                      <a:pt x="222" y="161"/>
                    </a:lnTo>
                    <a:lnTo>
                      <a:pt x="226" y="150"/>
                    </a:lnTo>
                    <a:lnTo>
                      <a:pt x="229" y="138"/>
                    </a:lnTo>
                    <a:lnTo>
                      <a:pt x="230" y="127"/>
                    </a:lnTo>
                    <a:lnTo>
                      <a:pt x="231" y="116"/>
                    </a:lnTo>
                    <a:lnTo>
                      <a:pt x="231" y="116"/>
                    </a:lnTo>
                    <a:lnTo>
                      <a:pt x="230" y="103"/>
                    </a:lnTo>
                    <a:lnTo>
                      <a:pt x="229" y="92"/>
                    </a:lnTo>
                    <a:lnTo>
                      <a:pt x="226" y="82"/>
                    </a:lnTo>
                    <a:lnTo>
                      <a:pt x="222" y="70"/>
                    </a:lnTo>
                    <a:lnTo>
                      <a:pt x="218" y="60"/>
                    </a:lnTo>
                    <a:lnTo>
                      <a:pt x="211" y="51"/>
                    </a:lnTo>
                    <a:lnTo>
                      <a:pt x="205" y="42"/>
                    </a:lnTo>
                    <a:lnTo>
                      <a:pt x="197" y="34"/>
                    </a:lnTo>
                    <a:lnTo>
                      <a:pt x="189" y="26"/>
                    </a:lnTo>
                    <a:lnTo>
                      <a:pt x="180" y="19"/>
                    </a:lnTo>
                    <a:lnTo>
                      <a:pt x="171" y="14"/>
                    </a:lnTo>
                    <a:lnTo>
                      <a:pt x="161" y="9"/>
                    </a:lnTo>
                    <a:lnTo>
                      <a:pt x="150" y="6"/>
                    </a:lnTo>
                    <a:lnTo>
                      <a:pt x="139" y="2"/>
                    </a:lnTo>
                    <a:lnTo>
                      <a:pt x="128" y="1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6" name="Freeform 9"/>
              <p:cNvSpPr>
                <a:spLocks noEditPoints="1"/>
              </p:cNvSpPr>
              <p:nvPr/>
            </p:nvSpPr>
            <p:spPr bwMode="auto">
              <a:xfrm>
                <a:off x="696" y="3369"/>
                <a:ext cx="229" cy="551"/>
              </a:xfrm>
              <a:custGeom>
                <a:avLst/>
                <a:gdLst>
                  <a:gd name="T0" fmla="*/ 178 w 457"/>
                  <a:gd name="T1" fmla="*/ 1 h 1103"/>
                  <a:gd name="T2" fmla="*/ 128 w 457"/>
                  <a:gd name="T3" fmla="*/ 7 h 1103"/>
                  <a:gd name="T4" fmla="*/ 88 w 457"/>
                  <a:gd name="T5" fmla="*/ 20 h 1103"/>
                  <a:gd name="T6" fmla="*/ 59 w 457"/>
                  <a:gd name="T7" fmla="*/ 39 h 1103"/>
                  <a:gd name="T8" fmla="*/ 35 w 457"/>
                  <a:gd name="T9" fmla="*/ 64 h 1103"/>
                  <a:gd name="T10" fmla="*/ 18 w 457"/>
                  <a:gd name="T11" fmla="*/ 94 h 1103"/>
                  <a:gd name="T12" fmla="*/ 9 w 457"/>
                  <a:gd name="T13" fmla="*/ 128 h 1103"/>
                  <a:gd name="T14" fmla="*/ 2 w 457"/>
                  <a:gd name="T15" fmla="*/ 214 h 1103"/>
                  <a:gd name="T16" fmla="*/ 1 w 457"/>
                  <a:gd name="T17" fmla="*/ 388 h 1103"/>
                  <a:gd name="T18" fmla="*/ 3 w 457"/>
                  <a:gd name="T19" fmla="*/ 501 h 1103"/>
                  <a:gd name="T20" fmla="*/ 7 w 457"/>
                  <a:gd name="T21" fmla="*/ 517 h 1103"/>
                  <a:gd name="T22" fmla="*/ 18 w 457"/>
                  <a:gd name="T23" fmla="*/ 528 h 1103"/>
                  <a:gd name="T24" fmla="*/ 28 w 457"/>
                  <a:gd name="T25" fmla="*/ 532 h 1103"/>
                  <a:gd name="T26" fmla="*/ 44 w 457"/>
                  <a:gd name="T27" fmla="*/ 528 h 1103"/>
                  <a:gd name="T28" fmla="*/ 54 w 457"/>
                  <a:gd name="T29" fmla="*/ 518 h 1103"/>
                  <a:gd name="T30" fmla="*/ 82 w 457"/>
                  <a:gd name="T31" fmla="*/ 171 h 1103"/>
                  <a:gd name="T32" fmla="*/ 67 w 457"/>
                  <a:gd name="T33" fmla="*/ 1054 h 1103"/>
                  <a:gd name="T34" fmla="*/ 73 w 457"/>
                  <a:gd name="T35" fmla="*/ 1080 h 1103"/>
                  <a:gd name="T36" fmla="*/ 91 w 457"/>
                  <a:gd name="T37" fmla="*/ 1097 h 1103"/>
                  <a:gd name="T38" fmla="*/ 109 w 457"/>
                  <a:gd name="T39" fmla="*/ 1103 h 1103"/>
                  <a:gd name="T40" fmla="*/ 120 w 457"/>
                  <a:gd name="T41" fmla="*/ 1102 h 1103"/>
                  <a:gd name="T42" fmla="*/ 143 w 457"/>
                  <a:gd name="T43" fmla="*/ 1091 h 1103"/>
                  <a:gd name="T44" fmla="*/ 156 w 457"/>
                  <a:gd name="T45" fmla="*/ 1069 h 1103"/>
                  <a:gd name="T46" fmla="*/ 261 w 457"/>
                  <a:gd name="T47" fmla="*/ 1061 h 1103"/>
                  <a:gd name="T48" fmla="*/ 264 w 457"/>
                  <a:gd name="T49" fmla="*/ 1077 h 1103"/>
                  <a:gd name="T50" fmla="*/ 281 w 457"/>
                  <a:gd name="T51" fmla="*/ 1095 h 1103"/>
                  <a:gd name="T52" fmla="*/ 305 w 457"/>
                  <a:gd name="T53" fmla="*/ 1103 h 1103"/>
                  <a:gd name="T54" fmla="*/ 308 w 457"/>
                  <a:gd name="T55" fmla="*/ 1103 h 1103"/>
                  <a:gd name="T56" fmla="*/ 333 w 457"/>
                  <a:gd name="T57" fmla="*/ 1093 h 1103"/>
                  <a:gd name="T58" fmla="*/ 348 w 457"/>
                  <a:gd name="T59" fmla="*/ 1072 h 1103"/>
                  <a:gd name="T60" fmla="*/ 329 w 457"/>
                  <a:gd name="T61" fmla="*/ 423 h 1103"/>
                  <a:gd name="T62" fmla="*/ 404 w 457"/>
                  <a:gd name="T63" fmla="*/ 502 h 1103"/>
                  <a:gd name="T64" fmla="*/ 412 w 457"/>
                  <a:gd name="T65" fmla="*/ 516 h 1103"/>
                  <a:gd name="T66" fmla="*/ 425 w 457"/>
                  <a:gd name="T67" fmla="*/ 523 h 1103"/>
                  <a:gd name="T68" fmla="*/ 435 w 457"/>
                  <a:gd name="T69" fmla="*/ 523 h 1103"/>
                  <a:gd name="T70" fmla="*/ 450 w 457"/>
                  <a:gd name="T71" fmla="*/ 515 h 1103"/>
                  <a:gd name="T72" fmla="*/ 457 w 457"/>
                  <a:gd name="T73" fmla="*/ 501 h 1103"/>
                  <a:gd name="T74" fmla="*/ 457 w 457"/>
                  <a:gd name="T75" fmla="*/ 490 h 1103"/>
                  <a:gd name="T76" fmla="*/ 439 w 457"/>
                  <a:gd name="T77" fmla="*/ 314 h 1103"/>
                  <a:gd name="T78" fmla="*/ 415 w 457"/>
                  <a:gd name="T79" fmla="*/ 152 h 1103"/>
                  <a:gd name="T80" fmla="*/ 400 w 457"/>
                  <a:gd name="T81" fmla="*/ 94 h 1103"/>
                  <a:gd name="T82" fmla="*/ 382 w 457"/>
                  <a:gd name="T83" fmla="*/ 64 h 1103"/>
                  <a:gd name="T84" fmla="*/ 358 w 457"/>
                  <a:gd name="T85" fmla="*/ 39 h 1103"/>
                  <a:gd name="T86" fmla="*/ 329 w 457"/>
                  <a:gd name="T87" fmla="*/ 20 h 1103"/>
                  <a:gd name="T88" fmla="*/ 289 w 457"/>
                  <a:gd name="T89" fmla="*/ 7 h 1103"/>
                  <a:gd name="T90" fmla="*/ 239 w 457"/>
                  <a:gd name="T91" fmla="*/ 1 h 1103"/>
                  <a:gd name="T92" fmla="*/ 209 w 457"/>
                  <a:gd name="T93" fmla="*/ 27 h 1103"/>
                  <a:gd name="T94" fmla="*/ 236 w 457"/>
                  <a:gd name="T95" fmla="*/ 30 h 1103"/>
                  <a:gd name="T96" fmla="*/ 220 w 457"/>
                  <a:gd name="T97" fmla="*/ 65 h 1103"/>
                  <a:gd name="T98" fmla="*/ 230 w 457"/>
                  <a:gd name="T99" fmla="*/ 76 h 1103"/>
                  <a:gd name="T100" fmla="*/ 230 w 457"/>
                  <a:gd name="T101" fmla="*/ 82 h 1103"/>
                  <a:gd name="T102" fmla="*/ 217 w 457"/>
                  <a:gd name="T103" fmla="*/ 103 h 1103"/>
                  <a:gd name="T104" fmla="*/ 172 w 457"/>
                  <a:gd name="T105" fmla="*/ 384 h 1103"/>
                  <a:gd name="T106" fmla="*/ 193 w 457"/>
                  <a:gd name="T107" fmla="*/ 94 h 1103"/>
                  <a:gd name="T108" fmla="*/ 187 w 457"/>
                  <a:gd name="T109" fmla="*/ 80 h 1103"/>
                  <a:gd name="T110" fmla="*/ 188 w 457"/>
                  <a:gd name="T111" fmla="*/ 74 h 1103"/>
                  <a:gd name="T112" fmla="*/ 172 w 457"/>
                  <a:gd name="T113" fmla="*/ 32 h 1103"/>
                  <a:gd name="T114" fmla="*/ 193 w 457"/>
                  <a:gd name="T115" fmla="*/ 29 h 1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7" h="1103">
                    <a:moveTo>
                      <a:pt x="197" y="0"/>
                    </a:moveTo>
                    <a:lnTo>
                      <a:pt x="197" y="0"/>
                    </a:lnTo>
                    <a:lnTo>
                      <a:pt x="178" y="1"/>
                    </a:lnTo>
                    <a:lnTo>
                      <a:pt x="160" y="3"/>
                    </a:lnTo>
                    <a:lnTo>
                      <a:pt x="143" y="5"/>
                    </a:lnTo>
                    <a:lnTo>
                      <a:pt x="128" y="7"/>
                    </a:lnTo>
                    <a:lnTo>
                      <a:pt x="113" y="10"/>
                    </a:lnTo>
                    <a:lnTo>
                      <a:pt x="101" y="15"/>
                    </a:lnTo>
                    <a:lnTo>
                      <a:pt x="88" y="20"/>
                    </a:lnTo>
                    <a:lnTo>
                      <a:pt x="78" y="25"/>
                    </a:lnTo>
                    <a:lnTo>
                      <a:pt x="68" y="32"/>
                    </a:lnTo>
                    <a:lnTo>
                      <a:pt x="59" y="39"/>
                    </a:lnTo>
                    <a:lnTo>
                      <a:pt x="50" y="47"/>
                    </a:lnTo>
                    <a:lnTo>
                      <a:pt x="43" y="55"/>
                    </a:lnTo>
                    <a:lnTo>
                      <a:pt x="35" y="64"/>
                    </a:lnTo>
                    <a:lnTo>
                      <a:pt x="29" y="73"/>
                    </a:lnTo>
                    <a:lnTo>
                      <a:pt x="18" y="94"/>
                    </a:lnTo>
                    <a:lnTo>
                      <a:pt x="18" y="94"/>
                    </a:lnTo>
                    <a:lnTo>
                      <a:pt x="15" y="100"/>
                    </a:lnTo>
                    <a:lnTo>
                      <a:pt x="12" y="108"/>
                    </a:lnTo>
                    <a:lnTo>
                      <a:pt x="9" y="128"/>
                    </a:lnTo>
                    <a:lnTo>
                      <a:pt x="6" y="153"/>
                    </a:lnTo>
                    <a:lnTo>
                      <a:pt x="3" y="182"/>
                    </a:lnTo>
                    <a:lnTo>
                      <a:pt x="2" y="214"/>
                    </a:lnTo>
                    <a:lnTo>
                      <a:pt x="1" y="248"/>
                    </a:lnTo>
                    <a:lnTo>
                      <a:pt x="0" y="319"/>
                    </a:lnTo>
                    <a:lnTo>
                      <a:pt x="1" y="388"/>
                    </a:lnTo>
                    <a:lnTo>
                      <a:pt x="2" y="446"/>
                    </a:lnTo>
                    <a:lnTo>
                      <a:pt x="3" y="501"/>
                    </a:lnTo>
                    <a:lnTo>
                      <a:pt x="3" y="501"/>
                    </a:lnTo>
                    <a:lnTo>
                      <a:pt x="3" y="507"/>
                    </a:lnTo>
                    <a:lnTo>
                      <a:pt x="5" y="513"/>
                    </a:lnTo>
                    <a:lnTo>
                      <a:pt x="7" y="517"/>
                    </a:lnTo>
                    <a:lnTo>
                      <a:pt x="10" y="522"/>
                    </a:lnTo>
                    <a:lnTo>
                      <a:pt x="14" y="525"/>
                    </a:lnTo>
                    <a:lnTo>
                      <a:pt x="18" y="528"/>
                    </a:lnTo>
                    <a:lnTo>
                      <a:pt x="23" y="530"/>
                    </a:lnTo>
                    <a:lnTo>
                      <a:pt x="28" y="532"/>
                    </a:lnTo>
                    <a:lnTo>
                      <a:pt x="28" y="532"/>
                    </a:lnTo>
                    <a:lnTo>
                      <a:pt x="34" y="532"/>
                    </a:lnTo>
                    <a:lnTo>
                      <a:pt x="39" y="531"/>
                    </a:lnTo>
                    <a:lnTo>
                      <a:pt x="44" y="528"/>
                    </a:lnTo>
                    <a:lnTo>
                      <a:pt x="48" y="526"/>
                    </a:lnTo>
                    <a:lnTo>
                      <a:pt x="52" y="522"/>
                    </a:lnTo>
                    <a:lnTo>
                      <a:pt x="54" y="518"/>
                    </a:lnTo>
                    <a:lnTo>
                      <a:pt x="57" y="513"/>
                    </a:lnTo>
                    <a:lnTo>
                      <a:pt x="58" y="508"/>
                    </a:lnTo>
                    <a:lnTo>
                      <a:pt x="82" y="171"/>
                    </a:lnTo>
                    <a:lnTo>
                      <a:pt x="88" y="423"/>
                    </a:lnTo>
                    <a:lnTo>
                      <a:pt x="67" y="1054"/>
                    </a:lnTo>
                    <a:lnTo>
                      <a:pt x="67" y="1054"/>
                    </a:lnTo>
                    <a:lnTo>
                      <a:pt x="67" y="1063"/>
                    </a:lnTo>
                    <a:lnTo>
                      <a:pt x="69" y="1072"/>
                    </a:lnTo>
                    <a:lnTo>
                      <a:pt x="73" y="1080"/>
                    </a:lnTo>
                    <a:lnTo>
                      <a:pt x="77" y="1087"/>
                    </a:lnTo>
                    <a:lnTo>
                      <a:pt x="84" y="1093"/>
                    </a:lnTo>
                    <a:lnTo>
                      <a:pt x="91" y="1097"/>
                    </a:lnTo>
                    <a:lnTo>
                      <a:pt x="100" y="1101"/>
                    </a:lnTo>
                    <a:lnTo>
                      <a:pt x="109" y="1103"/>
                    </a:lnTo>
                    <a:lnTo>
                      <a:pt x="109" y="1103"/>
                    </a:lnTo>
                    <a:lnTo>
                      <a:pt x="112" y="1103"/>
                    </a:lnTo>
                    <a:lnTo>
                      <a:pt x="112" y="1103"/>
                    </a:lnTo>
                    <a:lnTo>
                      <a:pt x="120" y="1102"/>
                    </a:lnTo>
                    <a:lnTo>
                      <a:pt x="128" y="1100"/>
                    </a:lnTo>
                    <a:lnTo>
                      <a:pt x="136" y="1095"/>
                    </a:lnTo>
                    <a:lnTo>
                      <a:pt x="143" y="1091"/>
                    </a:lnTo>
                    <a:lnTo>
                      <a:pt x="149" y="1085"/>
                    </a:lnTo>
                    <a:lnTo>
                      <a:pt x="153" y="1077"/>
                    </a:lnTo>
                    <a:lnTo>
                      <a:pt x="156" y="1069"/>
                    </a:lnTo>
                    <a:lnTo>
                      <a:pt x="158" y="1061"/>
                    </a:lnTo>
                    <a:lnTo>
                      <a:pt x="209" y="541"/>
                    </a:lnTo>
                    <a:lnTo>
                      <a:pt x="261" y="1061"/>
                    </a:lnTo>
                    <a:lnTo>
                      <a:pt x="261" y="1061"/>
                    </a:lnTo>
                    <a:lnTo>
                      <a:pt x="262" y="1069"/>
                    </a:lnTo>
                    <a:lnTo>
                      <a:pt x="264" y="1077"/>
                    </a:lnTo>
                    <a:lnTo>
                      <a:pt x="269" y="1085"/>
                    </a:lnTo>
                    <a:lnTo>
                      <a:pt x="274" y="1091"/>
                    </a:lnTo>
                    <a:lnTo>
                      <a:pt x="281" y="1095"/>
                    </a:lnTo>
                    <a:lnTo>
                      <a:pt x="288" y="1100"/>
                    </a:lnTo>
                    <a:lnTo>
                      <a:pt x="297" y="1102"/>
                    </a:lnTo>
                    <a:lnTo>
                      <a:pt x="305" y="1103"/>
                    </a:lnTo>
                    <a:lnTo>
                      <a:pt x="305" y="1103"/>
                    </a:lnTo>
                    <a:lnTo>
                      <a:pt x="308" y="1103"/>
                    </a:lnTo>
                    <a:lnTo>
                      <a:pt x="308" y="1103"/>
                    </a:lnTo>
                    <a:lnTo>
                      <a:pt x="318" y="1101"/>
                    </a:lnTo>
                    <a:lnTo>
                      <a:pt x="327" y="1097"/>
                    </a:lnTo>
                    <a:lnTo>
                      <a:pt x="333" y="1093"/>
                    </a:lnTo>
                    <a:lnTo>
                      <a:pt x="339" y="1087"/>
                    </a:lnTo>
                    <a:lnTo>
                      <a:pt x="345" y="1080"/>
                    </a:lnTo>
                    <a:lnTo>
                      <a:pt x="348" y="1072"/>
                    </a:lnTo>
                    <a:lnTo>
                      <a:pt x="350" y="1063"/>
                    </a:lnTo>
                    <a:lnTo>
                      <a:pt x="350" y="1054"/>
                    </a:lnTo>
                    <a:lnTo>
                      <a:pt x="329" y="423"/>
                    </a:lnTo>
                    <a:lnTo>
                      <a:pt x="337" y="171"/>
                    </a:lnTo>
                    <a:lnTo>
                      <a:pt x="404" y="502"/>
                    </a:lnTo>
                    <a:lnTo>
                      <a:pt x="404" y="502"/>
                    </a:lnTo>
                    <a:lnTo>
                      <a:pt x="405" y="507"/>
                    </a:lnTo>
                    <a:lnTo>
                      <a:pt x="408" y="513"/>
                    </a:lnTo>
                    <a:lnTo>
                      <a:pt x="412" y="516"/>
                    </a:lnTo>
                    <a:lnTo>
                      <a:pt x="415" y="519"/>
                    </a:lnTo>
                    <a:lnTo>
                      <a:pt x="420" y="522"/>
                    </a:lnTo>
                    <a:lnTo>
                      <a:pt x="425" y="523"/>
                    </a:lnTo>
                    <a:lnTo>
                      <a:pt x="430" y="524"/>
                    </a:lnTo>
                    <a:lnTo>
                      <a:pt x="435" y="523"/>
                    </a:lnTo>
                    <a:lnTo>
                      <a:pt x="435" y="523"/>
                    </a:lnTo>
                    <a:lnTo>
                      <a:pt x="441" y="522"/>
                    </a:lnTo>
                    <a:lnTo>
                      <a:pt x="446" y="518"/>
                    </a:lnTo>
                    <a:lnTo>
                      <a:pt x="450" y="515"/>
                    </a:lnTo>
                    <a:lnTo>
                      <a:pt x="452" y="511"/>
                    </a:lnTo>
                    <a:lnTo>
                      <a:pt x="456" y="507"/>
                    </a:lnTo>
                    <a:lnTo>
                      <a:pt x="457" y="501"/>
                    </a:lnTo>
                    <a:lnTo>
                      <a:pt x="457" y="496"/>
                    </a:lnTo>
                    <a:lnTo>
                      <a:pt x="457" y="490"/>
                    </a:lnTo>
                    <a:lnTo>
                      <a:pt x="457" y="490"/>
                    </a:lnTo>
                    <a:lnTo>
                      <a:pt x="452" y="437"/>
                    </a:lnTo>
                    <a:lnTo>
                      <a:pt x="447" y="380"/>
                    </a:lnTo>
                    <a:lnTo>
                      <a:pt x="439" y="314"/>
                    </a:lnTo>
                    <a:lnTo>
                      <a:pt x="430" y="245"/>
                    </a:lnTo>
                    <a:lnTo>
                      <a:pt x="421" y="180"/>
                    </a:lnTo>
                    <a:lnTo>
                      <a:pt x="415" y="152"/>
                    </a:lnTo>
                    <a:lnTo>
                      <a:pt x="411" y="127"/>
                    </a:lnTo>
                    <a:lnTo>
                      <a:pt x="405" y="108"/>
                    </a:lnTo>
                    <a:lnTo>
                      <a:pt x="400" y="94"/>
                    </a:lnTo>
                    <a:lnTo>
                      <a:pt x="400" y="94"/>
                    </a:lnTo>
                    <a:lnTo>
                      <a:pt x="388" y="73"/>
                    </a:lnTo>
                    <a:lnTo>
                      <a:pt x="382" y="64"/>
                    </a:lnTo>
                    <a:lnTo>
                      <a:pt x="374" y="55"/>
                    </a:lnTo>
                    <a:lnTo>
                      <a:pt x="367" y="47"/>
                    </a:lnTo>
                    <a:lnTo>
                      <a:pt x="358" y="39"/>
                    </a:lnTo>
                    <a:lnTo>
                      <a:pt x="349" y="32"/>
                    </a:lnTo>
                    <a:lnTo>
                      <a:pt x="339" y="25"/>
                    </a:lnTo>
                    <a:lnTo>
                      <a:pt x="329" y="20"/>
                    </a:lnTo>
                    <a:lnTo>
                      <a:pt x="316" y="15"/>
                    </a:lnTo>
                    <a:lnTo>
                      <a:pt x="304" y="10"/>
                    </a:lnTo>
                    <a:lnTo>
                      <a:pt x="289" y="7"/>
                    </a:lnTo>
                    <a:lnTo>
                      <a:pt x="273" y="5"/>
                    </a:lnTo>
                    <a:lnTo>
                      <a:pt x="257" y="3"/>
                    </a:lnTo>
                    <a:lnTo>
                      <a:pt x="239" y="1"/>
                    </a:lnTo>
                    <a:lnTo>
                      <a:pt x="220" y="0"/>
                    </a:lnTo>
                    <a:lnTo>
                      <a:pt x="197" y="0"/>
                    </a:lnTo>
                    <a:close/>
                    <a:moveTo>
                      <a:pt x="209" y="27"/>
                    </a:moveTo>
                    <a:lnTo>
                      <a:pt x="209" y="27"/>
                    </a:lnTo>
                    <a:lnTo>
                      <a:pt x="225" y="29"/>
                    </a:lnTo>
                    <a:lnTo>
                      <a:pt x="236" y="30"/>
                    </a:lnTo>
                    <a:lnTo>
                      <a:pt x="245" y="32"/>
                    </a:lnTo>
                    <a:lnTo>
                      <a:pt x="220" y="65"/>
                    </a:lnTo>
                    <a:lnTo>
                      <a:pt x="220" y="65"/>
                    </a:lnTo>
                    <a:lnTo>
                      <a:pt x="226" y="69"/>
                    </a:lnTo>
                    <a:lnTo>
                      <a:pt x="229" y="74"/>
                    </a:lnTo>
                    <a:lnTo>
                      <a:pt x="230" y="76"/>
                    </a:lnTo>
                    <a:lnTo>
                      <a:pt x="231" y="80"/>
                    </a:lnTo>
                    <a:lnTo>
                      <a:pt x="231" y="80"/>
                    </a:lnTo>
                    <a:lnTo>
                      <a:pt x="230" y="82"/>
                    </a:lnTo>
                    <a:lnTo>
                      <a:pt x="229" y="86"/>
                    </a:lnTo>
                    <a:lnTo>
                      <a:pt x="225" y="94"/>
                    </a:lnTo>
                    <a:lnTo>
                      <a:pt x="217" y="103"/>
                    </a:lnTo>
                    <a:lnTo>
                      <a:pt x="245" y="384"/>
                    </a:lnTo>
                    <a:lnTo>
                      <a:pt x="209" y="433"/>
                    </a:lnTo>
                    <a:lnTo>
                      <a:pt x="172" y="384"/>
                    </a:lnTo>
                    <a:lnTo>
                      <a:pt x="201" y="103"/>
                    </a:lnTo>
                    <a:lnTo>
                      <a:pt x="201" y="103"/>
                    </a:lnTo>
                    <a:lnTo>
                      <a:pt x="193" y="94"/>
                    </a:lnTo>
                    <a:lnTo>
                      <a:pt x="188" y="86"/>
                    </a:lnTo>
                    <a:lnTo>
                      <a:pt x="187" y="82"/>
                    </a:lnTo>
                    <a:lnTo>
                      <a:pt x="187" y="80"/>
                    </a:lnTo>
                    <a:lnTo>
                      <a:pt x="187" y="80"/>
                    </a:lnTo>
                    <a:lnTo>
                      <a:pt x="187" y="76"/>
                    </a:lnTo>
                    <a:lnTo>
                      <a:pt x="188" y="74"/>
                    </a:lnTo>
                    <a:lnTo>
                      <a:pt x="192" y="69"/>
                    </a:lnTo>
                    <a:lnTo>
                      <a:pt x="197" y="65"/>
                    </a:lnTo>
                    <a:lnTo>
                      <a:pt x="172" y="32"/>
                    </a:lnTo>
                    <a:lnTo>
                      <a:pt x="172" y="32"/>
                    </a:lnTo>
                    <a:lnTo>
                      <a:pt x="181" y="30"/>
                    </a:lnTo>
                    <a:lnTo>
                      <a:pt x="193" y="29"/>
                    </a:lnTo>
                    <a:lnTo>
                      <a:pt x="209" y="27"/>
                    </a:lnTo>
                    <a:lnTo>
                      <a:pt x="209" y="27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7" name="Freeform 10"/>
              <p:cNvSpPr>
                <a:spLocks/>
              </p:cNvSpPr>
              <p:nvPr/>
            </p:nvSpPr>
            <p:spPr bwMode="auto">
              <a:xfrm>
                <a:off x="669" y="3619"/>
                <a:ext cx="68" cy="202"/>
              </a:xfrm>
              <a:custGeom>
                <a:avLst/>
                <a:gdLst>
                  <a:gd name="T0" fmla="*/ 93 w 136"/>
                  <a:gd name="T1" fmla="*/ 0 h 406"/>
                  <a:gd name="T2" fmla="*/ 93 w 136"/>
                  <a:gd name="T3" fmla="*/ 0 h 406"/>
                  <a:gd name="T4" fmla="*/ 89 w 136"/>
                  <a:gd name="T5" fmla="*/ 1 h 406"/>
                  <a:gd name="T6" fmla="*/ 87 w 136"/>
                  <a:gd name="T7" fmla="*/ 3 h 406"/>
                  <a:gd name="T8" fmla="*/ 84 w 136"/>
                  <a:gd name="T9" fmla="*/ 7 h 406"/>
                  <a:gd name="T10" fmla="*/ 83 w 136"/>
                  <a:gd name="T11" fmla="*/ 10 h 406"/>
                  <a:gd name="T12" fmla="*/ 76 w 136"/>
                  <a:gd name="T13" fmla="*/ 45 h 406"/>
                  <a:gd name="T14" fmla="*/ 51 w 136"/>
                  <a:gd name="T15" fmla="*/ 47 h 406"/>
                  <a:gd name="T16" fmla="*/ 51 w 136"/>
                  <a:gd name="T17" fmla="*/ 47 h 406"/>
                  <a:gd name="T18" fmla="*/ 48 w 136"/>
                  <a:gd name="T19" fmla="*/ 47 h 406"/>
                  <a:gd name="T20" fmla="*/ 45 w 136"/>
                  <a:gd name="T21" fmla="*/ 48 h 406"/>
                  <a:gd name="T22" fmla="*/ 41 w 136"/>
                  <a:gd name="T23" fmla="*/ 50 h 406"/>
                  <a:gd name="T24" fmla="*/ 38 w 136"/>
                  <a:gd name="T25" fmla="*/ 52 h 406"/>
                  <a:gd name="T26" fmla="*/ 32 w 136"/>
                  <a:gd name="T27" fmla="*/ 59 h 406"/>
                  <a:gd name="T28" fmla="*/ 26 w 136"/>
                  <a:gd name="T29" fmla="*/ 69 h 406"/>
                  <a:gd name="T30" fmla="*/ 22 w 136"/>
                  <a:gd name="T31" fmla="*/ 81 h 406"/>
                  <a:gd name="T32" fmla="*/ 20 w 136"/>
                  <a:gd name="T33" fmla="*/ 93 h 406"/>
                  <a:gd name="T34" fmla="*/ 16 w 136"/>
                  <a:gd name="T35" fmla="*/ 108 h 406"/>
                  <a:gd name="T36" fmla="*/ 15 w 136"/>
                  <a:gd name="T37" fmla="*/ 124 h 406"/>
                  <a:gd name="T38" fmla="*/ 0 w 136"/>
                  <a:gd name="T39" fmla="*/ 329 h 406"/>
                  <a:gd name="T40" fmla="*/ 0 w 136"/>
                  <a:gd name="T41" fmla="*/ 329 h 406"/>
                  <a:gd name="T42" fmla="*/ 0 w 136"/>
                  <a:gd name="T43" fmla="*/ 345 h 406"/>
                  <a:gd name="T44" fmla="*/ 2 w 136"/>
                  <a:gd name="T45" fmla="*/ 359 h 406"/>
                  <a:gd name="T46" fmla="*/ 6 w 136"/>
                  <a:gd name="T47" fmla="*/ 372 h 406"/>
                  <a:gd name="T48" fmla="*/ 11 w 136"/>
                  <a:gd name="T49" fmla="*/ 383 h 406"/>
                  <a:gd name="T50" fmla="*/ 16 w 136"/>
                  <a:gd name="T51" fmla="*/ 393 h 406"/>
                  <a:gd name="T52" fmla="*/ 23 w 136"/>
                  <a:gd name="T53" fmla="*/ 400 h 406"/>
                  <a:gd name="T54" fmla="*/ 31 w 136"/>
                  <a:gd name="T55" fmla="*/ 405 h 406"/>
                  <a:gd name="T56" fmla="*/ 34 w 136"/>
                  <a:gd name="T57" fmla="*/ 406 h 406"/>
                  <a:gd name="T58" fmla="*/ 38 w 136"/>
                  <a:gd name="T59" fmla="*/ 406 h 406"/>
                  <a:gd name="T60" fmla="*/ 99 w 136"/>
                  <a:gd name="T61" fmla="*/ 406 h 406"/>
                  <a:gd name="T62" fmla="*/ 99 w 136"/>
                  <a:gd name="T63" fmla="*/ 406 h 406"/>
                  <a:gd name="T64" fmla="*/ 104 w 136"/>
                  <a:gd name="T65" fmla="*/ 406 h 406"/>
                  <a:gd name="T66" fmla="*/ 107 w 136"/>
                  <a:gd name="T67" fmla="*/ 404 h 406"/>
                  <a:gd name="T68" fmla="*/ 114 w 136"/>
                  <a:gd name="T69" fmla="*/ 399 h 406"/>
                  <a:gd name="T70" fmla="*/ 121 w 136"/>
                  <a:gd name="T71" fmla="*/ 392 h 406"/>
                  <a:gd name="T72" fmla="*/ 125 w 136"/>
                  <a:gd name="T73" fmla="*/ 383 h 406"/>
                  <a:gd name="T74" fmla="*/ 130 w 136"/>
                  <a:gd name="T75" fmla="*/ 372 h 406"/>
                  <a:gd name="T76" fmla="*/ 133 w 136"/>
                  <a:gd name="T77" fmla="*/ 358 h 406"/>
                  <a:gd name="T78" fmla="*/ 135 w 136"/>
                  <a:gd name="T79" fmla="*/ 343 h 406"/>
                  <a:gd name="T80" fmla="*/ 136 w 136"/>
                  <a:gd name="T81" fmla="*/ 328 h 406"/>
                  <a:gd name="T82" fmla="*/ 134 w 136"/>
                  <a:gd name="T83" fmla="*/ 122 h 406"/>
                  <a:gd name="T84" fmla="*/ 134 w 136"/>
                  <a:gd name="T85" fmla="*/ 122 h 406"/>
                  <a:gd name="T86" fmla="*/ 133 w 136"/>
                  <a:gd name="T87" fmla="*/ 108 h 406"/>
                  <a:gd name="T88" fmla="*/ 132 w 136"/>
                  <a:gd name="T89" fmla="*/ 94 h 406"/>
                  <a:gd name="T90" fmla="*/ 129 w 136"/>
                  <a:gd name="T91" fmla="*/ 82 h 406"/>
                  <a:gd name="T92" fmla="*/ 124 w 136"/>
                  <a:gd name="T93" fmla="*/ 70 h 406"/>
                  <a:gd name="T94" fmla="*/ 119 w 136"/>
                  <a:gd name="T95" fmla="*/ 61 h 406"/>
                  <a:gd name="T96" fmla="*/ 114 w 136"/>
                  <a:gd name="T97" fmla="*/ 54 h 406"/>
                  <a:gd name="T98" fmla="*/ 107 w 136"/>
                  <a:gd name="T99" fmla="*/ 49 h 406"/>
                  <a:gd name="T100" fmla="*/ 100 w 136"/>
                  <a:gd name="T101" fmla="*/ 47 h 406"/>
                  <a:gd name="T102" fmla="*/ 106 w 136"/>
                  <a:gd name="T103" fmla="*/ 14 h 406"/>
                  <a:gd name="T104" fmla="*/ 106 w 136"/>
                  <a:gd name="T105" fmla="*/ 14 h 406"/>
                  <a:gd name="T106" fmla="*/ 106 w 136"/>
                  <a:gd name="T107" fmla="*/ 9 h 406"/>
                  <a:gd name="T108" fmla="*/ 105 w 136"/>
                  <a:gd name="T109" fmla="*/ 5 h 406"/>
                  <a:gd name="T110" fmla="*/ 101 w 136"/>
                  <a:gd name="T111" fmla="*/ 2 h 406"/>
                  <a:gd name="T112" fmla="*/ 97 w 136"/>
                  <a:gd name="T113" fmla="*/ 0 h 406"/>
                  <a:gd name="T114" fmla="*/ 97 w 136"/>
                  <a:gd name="T115" fmla="*/ 0 h 406"/>
                  <a:gd name="T116" fmla="*/ 95 w 136"/>
                  <a:gd name="T117" fmla="*/ 0 h 406"/>
                  <a:gd name="T118" fmla="*/ 95 w 136"/>
                  <a:gd name="T119" fmla="*/ 0 h 406"/>
                  <a:gd name="T120" fmla="*/ 93 w 136"/>
                  <a:gd name="T121" fmla="*/ 0 h 406"/>
                  <a:gd name="T122" fmla="*/ 93 w 136"/>
                  <a:gd name="T12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6" h="406">
                    <a:moveTo>
                      <a:pt x="93" y="0"/>
                    </a:moveTo>
                    <a:lnTo>
                      <a:pt x="93" y="0"/>
                    </a:lnTo>
                    <a:lnTo>
                      <a:pt x="89" y="1"/>
                    </a:lnTo>
                    <a:lnTo>
                      <a:pt x="87" y="3"/>
                    </a:lnTo>
                    <a:lnTo>
                      <a:pt x="84" y="7"/>
                    </a:lnTo>
                    <a:lnTo>
                      <a:pt x="83" y="10"/>
                    </a:lnTo>
                    <a:lnTo>
                      <a:pt x="76" y="45"/>
                    </a:lnTo>
                    <a:lnTo>
                      <a:pt x="51" y="47"/>
                    </a:lnTo>
                    <a:lnTo>
                      <a:pt x="51" y="47"/>
                    </a:lnTo>
                    <a:lnTo>
                      <a:pt x="48" y="47"/>
                    </a:lnTo>
                    <a:lnTo>
                      <a:pt x="45" y="48"/>
                    </a:lnTo>
                    <a:lnTo>
                      <a:pt x="41" y="50"/>
                    </a:lnTo>
                    <a:lnTo>
                      <a:pt x="38" y="52"/>
                    </a:lnTo>
                    <a:lnTo>
                      <a:pt x="32" y="59"/>
                    </a:lnTo>
                    <a:lnTo>
                      <a:pt x="26" y="69"/>
                    </a:lnTo>
                    <a:lnTo>
                      <a:pt x="22" y="81"/>
                    </a:lnTo>
                    <a:lnTo>
                      <a:pt x="20" y="93"/>
                    </a:lnTo>
                    <a:lnTo>
                      <a:pt x="16" y="108"/>
                    </a:lnTo>
                    <a:lnTo>
                      <a:pt x="15" y="124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45"/>
                    </a:lnTo>
                    <a:lnTo>
                      <a:pt x="2" y="359"/>
                    </a:lnTo>
                    <a:lnTo>
                      <a:pt x="6" y="372"/>
                    </a:lnTo>
                    <a:lnTo>
                      <a:pt x="11" y="383"/>
                    </a:lnTo>
                    <a:lnTo>
                      <a:pt x="16" y="393"/>
                    </a:lnTo>
                    <a:lnTo>
                      <a:pt x="23" y="400"/>
                    </a:lnTo>
                    <a:lnTo>
                      <a:pt x="31" y="405"/>
                    </a:lnTo>
                    <a:lnTo>
                      <a:pt x="34" y="406"/>
                    </a:lnTo>
                    <a:lnTo>
                      <a:pt x="38" y="406"/>
                    </a:lnTo>
                    <a:lnTo>
                      <a:pt x="99" y="406"/>
                    </a:lnTo>
                    <a:lnTo>
                      <a:pt x="99" y="406"/>
                    </a:lnTo>
                    <a:lnTo>
                      <a:pt x="104" y="406"/>
                    </a:lnTo>
                    <a:lnTo>
                      <a:pt x="107" y="404"/>
                    </a:lnTo>
                    <a:lnTo>
                      <a:pt x="114" y="399"/>
                    </a:lnTo>
                    <a:lnTo>
                      <a:pt x="121" y="392"/>
                    </a:lnTo>
                    <a:lnTo>
                      <a:pt x="125" y="383"/>
                    </a:lnTo>
                    <a:lnTo>
                      <a:pt x="130" y="372"/>
                    </a:lnTo>
                    <a:lnTo>
                      <a:pt x="133" y="358"/>
                    </a:lnTo>
                    <a:lnTo>
                      <a:pt x="135" y="343"/>
                    </a:lnTo>
                    <a:lnTo>
                      <a:pt x="136" y="328"/>
                    </a:lnTo>
                    <a:lnTo>
                      <a:pt x="134" y="122"/>
                    </a:lnTo>
                    <a:lnTo>
                      <a:pt x="134" y="122"/>
                    </a:lnTo>
                    <a:lnTo>
                      <a:pt x="133" y="108"/>
                    </a:lnTo>
                    <a:lnTo>
                      <a:pt x="132" y="94"/>
                    </a:lnTo>
                    <a:lnTo>
                      <a:pt x="129" y="82"/>
                    </a:lnTo>
                    <a:lnTo>
                      <a:pt x="124" y="70"/>
                    </a:lnTo>
                    <a:lnTo>
                      <a:pt x="119" y="61"/>
                    </a:lnTo>
                    <a:lnTo>
                      <a:pt x="114" y="54"/>
                    </a:lnTo>
                    <a:lnTo>
                      <a:pt x="107" y="49"/>
                    </a:lnTo>
                    <a:lnTo>
                      <a:pt x="100" y="4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9"/>
                    </a:lnTo>
                    <a:lnTo>
                      <a:pt x="105" y="5"/>
                    </a:lnTo>
                    <a:lnTo>
                      <a:pt x="101" y="2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" name="그룹 3"/>
          <p:cNvGrpSpPr/>
          <p:nvPr/>
        </p:nvGrpSpPr>
        <p:grpSpPr>
          <a:xfrm>
            <a:off x="3767557" y="1870376"/>
            <a:ext cx="1620000" cy="1990563"/>
            <a:chOff x="3792957" y="1870376"/>
            <a:chExt cx="1620000" cy="1990563"/>
          </a:xfrm>
        </p:grpSpPr>
        <p:sp>
          <p:nvSpPr>
            <p:cNvPr id="909" name="직사각형 908"/>
            <p:cNvSpPr/>
            <p:nvPr/>
          </p:nvSpPr>
          <p:spPr>
            <a:xfrm>
              <a:off x="3792957" y="1870376"/>
              <a:ext cx="1620000" cy="1720346"/>
            </a:xfrm>
            <a:prstGeom prst="rect">
              <a:avLst/>
            </a:prstGeom>
            <a:gradFill flip="none" rotWithShape="1">
              <a:gsLst>
                <a:gs pos="100000">
                  <a:srgbClr val="3FB6DB">
                    <a:alpha val="0"/>
                  </a:srgbClr>
                </a:gs>
                <a:gs pos="74296">
                  <a:srgbClr val="3FB6DB"/>
                </a:gs>
                <a:gs pos="20188">
                  <a:srgbClr val="9CD5EB"/>
                </a:gs>
                <a:gs pos="49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학습연구년</a:t>
              </a:r>
              <a: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 </a:t>
              </a:r>
              <a:b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</a:br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특별연수</a:t>
              </a:r>
            </a:p>
          </p:txBody>
        </p:sp>
        <p:sp>
          <p:nvSpPr>
            <p:cNvPr id="876" name="타원 875"/>
            <p:cNvSpPr/>
            <p:nvPr/>
          </p:nvSpPr>
          <p:spPr>
            <a:xfrm>
              <a:off x="4119032" y="3582583"/>
              <a:ext cx="973350" cy="278356"/>
            </a:xfrm>
            <a:prstGeom prst="ellipse">
              <a:avLst/>
            </a:prstGeom>
            <a:solidFill>
              <a:srgbClr val="2E75B6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879" name="그룹 878"/>
            <p:cNvGrpSpPr/>
            <p:nvPr/>
          </p:nvGrpSpPr>
          <p:grpSpPr>
            <a:xfrm>
              <a:off x="4412311" y="3035506"/>
              <a:ext cx="368039" cy="735759"/>
              <a:chOff x="6227418" y="7052582"/>
              <a:chExt cx="384626" cy="768919"/>
            </a:xfrm>
            <a:solidFill>
              <a:schemeClr val="bg1"/>
            </a:solidFill>
            <a:effectLst/>
          </p:grpSpPr>
          <p:grpSp>
            <p:nvGrpSpPr>
              <p:cNvPr id="894" name="그룹 893"/>
              <p:cNvGrpSpPr/>
              <p:nvPr/>
            </p:nvGrpSpPr>
            <p:grpSpPr>
              <a:xfrm>
                <a:off x="6227418" y="7332367"/>
                <a:ext cx="384626" cy="489134"/>
                <a:chOff x="6227418" y="7332367"/>
                <a:chExt cx="384626" cy="489134"/>
              </a:xfrm>
              <a:grpFill/>
            </p:grpSpPr>
            <p:sp>
              <p:nvSpPr>
                <p:cNvPr id="900" name="Freeform 9"/>
                <p:cNvSpPr>
                  <a:spLocks/>
                </p:cNvSpPr>
                <p:nvPr/>
              </p:nvSpPr>
              <p:spPr bwMode="auto">
                <a:xfrm>
                  <a:off x="6239429" y="7332367"/>
                  <a:ext cx="360602" cy="489134"/>
                </a:xfrm>
                <a:custGeom>
                  <a:avLst/>
                  <a:gdLst>
                    <a:gd name="T0" fmla="*/ 190 w 202"/>
                    <a:gd name="T1" fmla="*/ 0 h 274"/>
                    <a:gd name="T2" fmla="*/ 12 w 202"/>
                    <a:gd name="T3" fmla="*/ 0 h 274"/>
                    <a:gd name="T4" fmla="*/ 12 w 202"/>
                    <a:gd name="T5" fmla="*/ 0 h 274"/>
                    <a:gd name="T6" fmla="*/ 8 w 202"/>
                    <a:gd name="T7" fmla="*/ 2 h 274"/>
                    <a:gd name="T8" fmla="*/ 4 w 202"/>
                    <a:gd name="T9" fmla="*/ 4 h 274"/>
                    <a:gd name="T10" fmla="*/ 2 w 202"/>
                    <a:gd name="T11" fmla="*/ 8 h 274"/>
                    <a:gd name="T12" fmla="*/ 0 w 202"/>
                    <a:gd name="T13" fmla="*/ 12 h 274"/>
                    <a:gd name="T14" fmla="*/ 12 w 202"/>
                    <a:gd name="T15" fmla="*/ 74 h 274"/>
                    <a:gd name="T16" fmla="*/ 12 w 202"/>
                    <a:gd name="T17" fmla="*/ 74 h 274"/>
                    <a:gd name="T18" fmla="*/ 14 w 202"/>
                    <a:gd name="T19" fmla="*/ 78 h 274"/>
                    <a:gd name="T20" fmla="*/ 16 w 202"/>
                    <a:gd name="T21" fmla="*/ 82 h 274"/>
                    <a:gd name="T22" fmla="*/ 20 w 202"/>
                    <a:gd name="T23" fmla="*/ 84 h 274"/>
                    <a:gd name="T24" fmla="*/ 24 w 202"/>
                    <a:gd name="T25" fmla="*/ 86 h 274"/>
                    <a:gd name="T26" fmla="*/ 38 w 202"/>
                    <a:gd name="T27" fmla="*/ 86 h 274"/>
                    <a:gd name="T28" fmla="*/ 54 w 202"/>
                    <a:gd name="T29" fmla="*/ 266 h 274"/>
                    <a:gd name="T30" fmla="*/ 54 w 202"/>
                    <a:gd name="T31" fmla="*/ 266 h 274"/>
                    <a:gd name="T32" fmla="*/ 56 w 202"/>
                    <a:gd name="T33" fmla="*/ 270 h 274"/>
                    <a:gd name="T34" fmla="*/ 56 w 202"/>
                    <a:gd name="T35" fmla="*/ 272 h 274"/>
                    <a:gd name="T36" fmla="*/ 60 w 202"/>
                    <a:gd name="T37" fmla="*/ 274 h 274"/>
                    <a:gd name="T38" fmla="*/ 62 w 202"/>
                    <a:gd name="T39" fmla="*/ 274 h 274"/>
                    <a:gd name="T40" fmla="*/ 140 w 202"/>
                    <a:gd name="T41" fmla="*/ 274 h 274"/>
                    <a:gd name="T42" fmla="*/ 140 w 202"/>
                    <a:gd name="T43" fmla="*/ 274 h 274"/>
                    <a:gd name="T44" fmla="*/ 142 w 202"/>
                    <a:gd name="T45" fmla="*/ 274 h 274"/>
                    <a:gd name="T46" fmla="*/ 146 w 202"/>
                    <a:gd name="T47" fmla="*/ 272 h 274"/>
                    <a:gd name="T48" fmla="*/ 148 w 202"/>
                    <a:gd name="T49" fmla="*/ 270 h 274"/>
                    <a:gd name="T50" fmla="*/ 148 w 202"/>
                    <a:gd name="T51" fmla="*/ 266 h 274"/>
                    <a:gd name="T52" fmla="*/ 164 w 202"/>
                    <a:gd name="T53" fmla="*/ 86 h 274"/>
                    <a:gd name="T54" fmla="*/ 178 w 202"/>
                    <a:gd name="T55" fmla="*/ 86 h 274"/>
                    <a:gd name="T56" fmla="*/ 178 w 202"/>
                    <a:gd name="T57" fmla="*/ 86 h 274"/>
                    <a:gd name="T58" fmla="*/ 184 w 202"/>
                    <a:gd name="T59" fmla="*/ 84 h 274"/>
                    <a:gd name="T60" fmla="*/ 186 w 202"/>
                    <a:gd name="T61" fmla="*/ 82 h 274"/>
                    <a:gd name="T62" fmla="*/ 190 w 202"/>
                    <a:gd name="T63" fmla="*/ 78 h 274"/>
                    <a:gd name="T64" fmla="*/ 190 w 202"/>
                    <a:gd name="T65" fmla="*/ 74 h 274"/>
                    <a:gd name="T66" fmla="*/ 202 w 202"/>
                    <a:gd name="T67" fmla="*/ 12 h 274"/>
                    <a:gd name="T68" fmla="*/ 202 w 202"/>
                    <a:gd name="T69" fmla="*/ 12 h 274"/>
                    <a:gd name="T70" fmla="*/ 200 w 202"/>
                    <a:gd name="T71" fmla="*/ 8 h 274"/>
                    <a:gd name="T72" fmla="*/ 198 w 202"/>
                    <a:gd name="T73" fmla="*/ 4 h 274"/>
                    <a:gd name="T74" fmla="*/ 194 w 202"/>
                    <a:gd name="T75" fmla="*/ 2 h 274"/>
                    <a:gd name="T76" fmla="*/ 190 w 202"/>
                    <a:gd name="T77" fmla="*/ 0 h 274"/>
                    <a:gd name="T78" fmla="*/ 190 w 202"/>
                    <a:gd name="T7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02" h="274">
                      <a:moveTo>
                        <a:pt x="190" y="0"/>
                      </a:move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12" y="74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6" y="82"/>
                      </a:lnTo>
                      <a:lnTo>
                        <a:pt x="20" y="84"/>
                      </a:lnTo>
                      <a:lnTo>
                        <a:pt x="24" y="86"/>
                      </a:lnTo>
                      <a:lnTo>
                        <a:pt x="38" y="86"/>
                      </a:lnTo>
                      <a:lnTo>
                        <a:pt x="54" y="266"/>
                      </a:lnTo>
                      <a:lnTo>
                        <a:pt x="54" y="266"/>
                      </a:lnTo>
                      <a:lnTo>
                        <a:pt x="56" y="270"/>
                      </a:lnTo>
                      <a:lnTo>
                        <a:pt x="56" y="272"/>
                      </a:lnTo>
                      <a:lnTo>
                        <a:pt x="60" y="274"/>
                      </a:lnTo>
                      <a:lnTo>
                        <a:pt x="62" y="274"/>
                      </a:lnTo>
                      <a:lnTo>
                        <a:pt x="140" y="274"/>
                      </a:lnTo>
                      <a:lnTo>
                        <a:pt x="140" y="274"/>
                      </a:lnTo>
                      <a:lnTo>
                        <a:pt x="142" y="274"/>
                      </a:lnTo>
                      <a:lnTo>
                        <a:pt x="146" y="272"/>
                      </a:lnTo>
                      <a:lnTo>
                        <a:pt x="148" y="270"/>
                      </a:lnTo>
                      <a:lnTo>
                        <a:pt x="148" y="266"/>
                      </a:lnTo>
                      <a:lnTo>
                        <a:pt x="164" y="86"/>
                      </a:lnTo>
                      <a:lnTo>
                        <a:pt x="178" y="86"/>
                      </a:lnTo>
                      <a:lnTo>
                        <a:pt x="178" y="86"/>
                      </a:lnTo>
                      <a:lnTo>
                        <a:pt x="184" y="84"/>
                      </a:lnTo>
                      <a:lnTo>
                        <a:pt x="186" y="82"/>
                      </a:lnTo>
                      <a:lnTo>
                        <a:pt x="190" y="78"/>
                      </a:lnTo>
                      <a:lnTo>
                        <a:pt x="190" y="74"/>
                      </a:lnTo>
                      <a:lnTo>
                        <a:pt x="202" y="12"/>
                      </a:lnTo>
                      <a:lnTo>
                        <a:pt x="202" y="12"/>
                      </a:lnTo>
                      <a:lnTo>
                        <a:pt x="200" y="8"/>
                      </a:lnTo>
                      <a:lnTo>
                        <a:pt x="198" y="4"/>
                      </a:lnTo>
                      <a:lnTo>
                        <a:pt x="194" y="2"/>
                      </a:lnTo>
                      <a:lnTo>
                        <a:pt x="190" y="0"/>
                      </a:lnTo>
                      <a:lnTo>
                        <a:pt x="1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" name="사다리꼴 900"/>
                <p:cNvSpPr/>
                <p:nvPr/>
              </p:nvSpPr>
              <p:spPr>
                <a:xfrm rot="10800000">
                  <a:off x="6227418" y="7332367"/>
                  <a:ext cx="384626" cy="153910"/>
                </a:xfrm>
                <a:prstGeom prst="trapezoid">
                  <a:avLst>
                    <a:gd name="adj" fmla="val 1417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95" name="Group 7"/>
              <p:cNvGrpSpPr>
                <a:grpSpLocks noChangeAspect="1"/>
              </p:cNvGrpSpPr>
              <p:nvPr/>
            </p:nvGrpSpPr>
            <p:grpSpPr bwMode="auto">
              <a:xfrm>
                <a:off x="6269366" y="7052582"/>
                <a:ext cx="300548" cy="267290"/>
                <a:chOff x="3019" y="4732"/>
                <a:chExt cx="244" cy="217"/>
              </a:xfrm>
              <a:grpFill/>
            </p:grpSpPr>
            <p:sp>
              <p:nvSpPr>
                <p:cNvPr id="896" name="Freeform 8"/>
                <p:cNvSpPr>
                  <a:spLocks/>
                </p:cNvSpPr>
                <p:nvPr/>
              </p:nvSpPr>
              <p:spPr bwMode="auto">
                <a:xfrm>
                  <a:off x="3019" y="4846"/>
                  <a:ext cx="107" cy="95"/>
                </a:xfrm>
                <a:custGeom>
                  <a:avLst/>
                  <a:gdLst>
                    <a:gd name="T0" fmla="*/ 214 w 214"/>
                    <a:gd name="T1" fmla="*/ 33 h 189"/>
                    <a:gd name="T2" fmla="*/ 214 w 214"/>
                    <a:gd name="T3" fmla="*/ 33 h 189"/>
                    <a:gd name="T4" fmla="*/ 206 w 214"/>
                    <a:gd name="T5" fmla="*/ 24 h 189"/>
                    <a:gd name="T6" fmla="*/ 199 w 214"/>
                    <a:gd name="T7" fmla="*/ 15 h 189"/>
                    <a:gd name="T8" fmla="*/ 196 w 214"/>
                    <a:gd name="T9" fmla="*/ 8 h 189"/>
                    <a:gd name="T10" fmla="*/ 194 w 214"/>
                    <a:gd name="T11" fmla="*/ 0 h 189"/>
                    <a:gd name="T12" fmla="*/ 133 w 214"/>
                    <a:gd name="T13" fmla="*/ 0 h 189"/>
                    <a:gd name="T14" fmla="*/ 133 w 214"/>
                    <a:gd name="T15" fmla="*/ 0 h 189"/>
                    <a:gd name="T16" fmla="*/ 120 w 214"/>
                    <a:gd name="T17" fmla="*/ 2 h 189"/>
                    <a:gd name="T18" fmla="*/ 107 w 214"/>
                    <a:gd name="T19" fmla="*/ 5 h 189"/>
                    <a:gd name="T20" fmla="*/ 94 w 214"/>
                    <a:gd name="T21" fmla="*/ 12 h 189"/>
                    <a:gd name="T22" fmla="*/ 83 w 214"/>
                    <a:gd name="T23" fmla="*/ 20 h 189"/>
                    <a:gd name="T24" fmla="*/ 72 w 214"/>
                    <a:gd name="T25" fmla="*/ 30 h 189"/>
                    <a:gd name="T26" fmla="*/ 61 w 214"/>
                    <a:gd name="T27" fmla="*/ 41 h 189"/>
                    <a:gd name="T28" fmla="*/ 51 w 214"/>
                    <a:gd name="T29" fmla="*/ 54 h 189"/>
                    <a:gd name="T30" fmla="*/ 41 w 214"/>
                    <a:gd name="T31" fmla="*/ 67 h 189"/>
                    <a:gd name="T32" fmla="*/ 32 w 214"/>
                    <a:gd name="T33" fmla="*/ 82 h 189"/>
                    <a:gd name="T34" fmla="*/ 25 w 214"/>
                    <a:gd name="T35" fmla="*/ 97 h 189"/>
                    <a:gd name="T36" fmla="*/ 17 w 214"/>
                    <a:gd name="T37" fmla="*/ 113 h 189"/>
                    <a:gd name="T38" fmla="*/ 12 w 214"/>
                    <a:gd name="T39" fmla="*/ 130 h 189"/>
                    <a:gd name="T40" fmla="*/ 7 w 214"/>
                    <a:gd name="T41" fmla="*/ 145 h 189"/>
                    <a:gd name="T42" fmla="*/ 4 w 214"/>
                    <a:gd name="T43" fmla="*/ 161 h 189"/>
                    <a:gd name="T44" fmla="*/ 1 w 214"/>
                    <a:gd name="T45" fmla="*/ 176 h 189"/>
                    <a:gd name="T46" fmla="*/ 0 w 214"/>
                    <a:gd name="T47" fmla="*/ 189 h 189"/>
                    <a:gd name="T48" fmla="*/ 0 w 214"/>
                    <a:gd name="T49" fmla="*/ 189 h 189"/>
                    <a:gd name="T50" fmla="*/ 212 w 214"/>
                    <a:gd name="T51" fmla="*/ 189 h 189"/>
                    <a:gd name="T52" fmla="*/ 194 w 214"/>
                    <a:gd name="T53" fmla="*/ 169 h 189"/>
                    <a:gd name="T54" fmla="*/ 214 w 214"/>
                    <a:gd name="T55" fmla="*/ 33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4" h="189">
                      <a:moveTo>
                        <a:pt x="214" y="33"/>
                      </a:moveTo>
                      <a:lnTo>
                        <a:pt x="214" y="33"/>
                      </a:lnTo>
                      <a:lnTo>
                        <a:pt x="206" y="24"/>
                      </a:lnTo>
                      <a:lnTo>
                        <a:pt x="199" y="15"/>
                      </a:lnTo>
                      <a:lnTo>
                        <a:pt x="196" y="8"/>
                      </a:lnTo>
                      <a:lnTo>
                        <a:pt x="194" y="0"/>
                      </a:lnTo>
                      <a:lnTo>
                        <a:pt x="133" y="0"/>
                      </a:lnTo>
                      <a:lnTo>
                        <a:pt x="133" y="0"/>
                      </a:lnTo>
                      <a:lnTo>
                        <a:pt x="120" y="2"/>
                      </a:lnTo>
                      <a:lnTo>
                        <a:pt x="107" y="5"/>
                      </a:lnTo>
                      <a:lnTo>
                        <a:pt x="94" y="12"/>
                      </a:lnTo>
                      <a:lnTo>
                        <a:pt x="83" y="20"/>
                      </a:lnTo>
                      <a:lnTo>
                        <a:pt x="72" y="30"/>
                      </a:lnTo>
                      <a:lnTo>
                        <a:pt x="61" y="41"/>
                      </a:lnTo>
                      <a:lnTo>
                        <a:pt x="51" y="54"/>
                      </a:lnTo>
                      <a:lnTo>
                        <a:pt x="41" y="67"/>
                      </a:lnTo>
                      <a:lnTo>
                        <a:pt x="32" y="82"/>
                      </a:lnTo>
                      <a:lnTo>
                        <a:pt x="25" y="97"/>
                      </a:lnTo>
                      <a:lnTo>
                        <a:pt x="17" y="113"/>
                      </a:lnTo>
                      <a:lnTo>
                        <a:pt x="12" y="130"/>
                      </a:lnTo>
                      <a:lnTo>
                        <a:pt x="7" y="145"/>
                      </a:lnTo>
                      <a:lnTo>
                        <a:pt x="4" y="161"/>
                      </a:lnTo>
                      <a:lnTo>
                        <a:pt x="1" y="176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212" y="189"/>
                      </a:lnTo>
                      <a:lnTo>
                        <a:pt x="194" y="169"/>
                      </a:lnTo>
                      <a:lnTo>
                        <a:pt x="21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7" name="Freeform 9"/>
                <p:cNvSpPr>
                  <a:spLocks/>
                </p:cNvSpPr>
                <p:nvPr/>
              </p:nvSpPr>
              <p:spPr bwMode="auto">
                <a:xfrm>
                  <a:off x="3155" y="4846"/>
                  <a:ext cx="108" cy="95"/>
                </a:xfrm>
                <a:custGeom>
                  <a:avLst/>
                  <a:gdLst>
                    <a:gd name="T0" fmla="*/ 148 w 217"/>
                    <a:gd name="T1" fmla="*/ 34 h 189"/>
                    <a:gd name="T2" fmla="*/ 148 w 217"/>
                    <a:gd name="T3" fmla="*/ 34 h 189"/>
                    <a:gd name="T4" fmla="*/ 140 w 217"/>
                    <a:gd name="T5" fmla="*/ 26 h 189"/>
                    <a:gd name="T6" fmla="*/ 132 w 217"/>
                    <a:gd name="T7" fmla="*/ 19 h 189"/>
                    <a:gd name="T8" fmla="*/ 123 w 217"/>
                    <a:gd name="T9" fmla="*/ 14 h 189"/>
                    <a:gd name="T10" fmla="*/ 114 w 217"/>
                    <a:gd name="T11" fmla="*/ 9 h 189"/>
                    <a:gd name="T12" fmla="*/ 107 w 217"/>
                    <a:gd name="T13" fmla="*/ 5 h 189"/>
                    <a:gd name="T14" fmla="*/ 98 w 217"/>
                    <a:gd name="T15" fmla="*/ 3 h 189"/>
                    <a:gd name="T16" fmla="*/ 89 w 217"/>
                    <a:gd name="T17" fmla="*/ 2 h 189"/>
                    <a:gd name="T18" fmla="*/ 81 w 217"/>
                    <a:gd name="T19" fmla="*/ 2 h 189"/>
                    <a:gd name="T20" fmla="*/ 20 w 217"/>
                    <a:gd name="T21" fmla="*/ 0 h 189"/>
                    <a:gd name="T22" fmla="*/ 20 w 217"/>
                    <a:gd name="T23" fmla="*/ 0 h 189"/>
                    <a:gd name="T24" fmla="*/ 19 w 217"/>
                    <a:gd name="T25" fmla="*/ 8 h 189"/>
                    <a:gd name="T26" fmla="*/ 15 w 217"/>
                    <a:gd name="T27" fmla="*/ 15 h 189"/>
                    <a:gd name="T28" fmla="*/ 9 w 217"/>
                    <a:gd name="T29" fmla="*/ 24 h 189"/>
                    <a:gd name="T30" fmla="*/ 0 w 217"/>
                    <a:gd name="T31" fmla="*/ 33 h 189"/>
                    <a:gd name="T32" fmla="*/ 20 w 217"/>
                    <a:gd name="T33" fmla="*/ 169 h 189"/>
                    <a:gd name="T34" fmla="*/ 3 w 217"/>
                    <a:gd name="T35" fmla="*/ 189 h 189"/>
                    <a:gd name="T36" fmla="*/ 3 w 217"/>
                    <a:gd name="T37" fmla="*/ 189 h 189"/>
                    <a:gd name="T38" fmla="*/ 217 w 217"/>
                    <a:gd name="T39" fmla="*/ 189 h 189"/>
                    <a:gd name="T40" fmla="*/ 217 w 217"/>
                    <a:gd name="T41" fmla="*/ 189 h 189"/>
                    <a:gd name="T42" fmla="*/ 216 w 217"/>
                    <a:gd name="T43" fmla="*/ 172 h 189"/>
                    <a:gd name="T44" fmla="*/ 211 w 217"/>
                    <a:gd name="T45" fmla="*/ 153 h 189"/>
                    <a:gd name="T46" fmla="*/ 206 w 217"/>
                    <a:gd name="T47" fmla="*/ 132 h 189"/>
                    <a:gd name="T48" fmla="*/ 197 w 217"/>
                    <a:gd name="T49" fmla="*/ 111 h 189"/>
                    <a:gd name="T50" fmla="*/ 187 w 217"/>
                    <a:gd name="T51" fmla="*/ 90 h 189"/>
                    <a:gd name="T52" fmla="*/ 176 w 217"/>
                    <a:gd name="T53" fmla="*/ 70 h 189"/>
                    <a:gd name="T54" fmla="*/ 163 w 217"/>
                    <a:gd name="T55" fmla="*/ 51 h 189"/>
                    <a:gd name="T56" fmla="*/ 148 w 217"/>
                    <a:gd name="T57" fmla="*/ 34 h 189"/>
                    <a:gd name="T58" fmla="*/ 148 w 217"/>
                    <a:gd name="T59" fmla="*/ 3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17" h="189">
                      <a:moveTo>
                        <a:pt x="148" y="34"/>
                      </a:moveTo>
                      <a:lnTo>
                        <a:pt x="148" y="34"/>
                      </a:lnTo>
                      <a:lnTo>
                        <a:pt x="140" y="26"/>
                      </a:lnTo>
                      <a:lnTo>
                        <a:pt x="132" y="19"/>
                      </a:lnTo>
                      <a:lnTo>
                        <a:pt x="123" y="14"/>
                      </a:lnTo>
                      <a:lnTo>
                        <a:pt x="114" y="9"/>
                      </a:lnTo>
                      <a:lnTo>
                        <a:pt x="107" y="5"/>
                      </a:lnTo>
                      <a:lnTo>
                        <a:pt x="98" y="3"/>
                      </a:lnTo>
                      <a:lnTo>
                        <a:pt x="89" y="2"/>
                      </a:lnTo>
                      <a:lnTo>
                        <a:pt x="81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9" y="8"/>
                      </a:lnTo>
                      <a:lnTo>
                        <a:pt x="15" y="15"/>
                      </a:lnTo>
                      <a:lnTo>
                        <a:pt x="9" y="24"/>
                      </a:lnTo>
                      <a:lnTo>
                        <a:pt x="0" y="33"/>
                      </a:lnTo>
                      <a:lnTo>
                        <a:pt x="20" y="169"/>
                      </a:lnTo>
                      <a:lnTo>
                        <a:pt x="3" y="189"/>
                      </a:lnTo>
                      <a:lnTo>
                        <a:pt x="3" y="189"/>
                      </a:lnTo>
                      <a:lnTo>
                        <a:pt x="217" y="189"/>
                      </a:lnTo>
                      <a:lnTo>
                        <a:pt x="217" y="189"/>
                      </a:lnTo>
                      <a:lnTo>
                        <a:pt x="216" y="172"/>
                      </a:lnTo>
                      <a:lnTo>
                        <a:pt x="211" y="153"/>
                      </a:lnTo>
                      <a:lnTo>
                        <a:pt x="206" y="132"/>
                      </a:lnTo>
                      <a:lnTo>
                        <a:pt x="197" y="111"/>
                      </a:lnTo>
                      <a:lnTo>
                        <a:pt x="187" y="90"/>
                      </a:lnTo>
                      <a:lnTo>
                        <a:pt x="176" y="70"/>
                      </a:lnTo>
                      <a:lnTo>
                        <a:pt x="163" y="51"/>
                      </a:lnTo>
                      <a:lnTo>
                        <a:pt x="148" y="34"/>
                      </a:lnTo>
                      <a:lnTo>
                        <a:pt x="14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8" name="Freeform 10"/>
                <p:cNvSpPr>
                  <a:spLocks/>
                </p:cNvSpPr>
                <p:nvPr/>
              </p:nvSpPr>
              <p:spPr bwMode="auto">
                <a:xfrm>
                  <a:off x="3091" y="4732"/>
                  <a:ext cx="99" cy="102"/>
                </a:xfrm>
                <a:custGeom>
                  <a:avLst/>
                  <a:gdLst>
                    <a:gd name="T0" fmla="*/ 99 w 198"/>
                    <a:gd name="T1" fmla="*/ 204 h 204"/>
                    <a:gd name="T2" fmla="*/ 99 w 198"/>
                    <a:gd name="T3" fmla="*/ 204 h 204"/>
                    <a:gd name="T4" fmla="*/ 119 w 198"/>
                    <a:gd name="T5" fmla="*/ 201 h 204"/>
                    <a:gd name="T6" fmla="*/ 137 w 198"/>
                    <a:gd name="T7" fmla="*/ 195 h 204"/>
                    <a:gd name="T8" fmla="*/ 154 w 198"/>
                    <a:gd name="T9" fmla="*/ 186 h 204"/>
                    <a:gd name="T10" fmla="*/ 169 w 198"/>
                    <a:gd name="T11" fmla="*/ 174 h 204"/>
                    <a:gd name="T12" fmla="*/ 181 w 198"/>
                    <a:gd name="T13" fmla="*/ 159 h 204"/>
                    <a:gd name="T14" fmla="*/ 190 w 198"/>
                    <a:gd name="T15" fmla="*/ 142 h 204"/>
                    <a:gd name="T16" fmla="*/ 195 w 198"/>
                    <a:gd name="T17" fmla="*/ 122 h 204"/>
                    <a:gd name="T18" fmla="*/ 198 w 198"/>
                    <a:gd name="T19" fmla="*/ 102 h 204"/>
                    <a:gd name="T20" fmla="*/ 198 w 198"/>
                    <a:gd name="T21" fmla="*/ 92 h 204"/>
                    <a:gd name="T22" fmla="*/ 193 w 198"/>
                    <a:gd name="T23" fmla="*/ 72 h 204"/>
                    <a:gd name="T24" fmla="*/ 185 w 198"/>
                    <a:gd name="T25" fmla="*/ 53 h 204"/>
                    <a:gd name="T26" fmla="*/ 176 w 198"/>
                    <a:gd name="T27" fmla="*/ 37 h 204"/>
                    <a:gd name="T28" fmla="*/ 162 w 198"/>
                    <a:gd name="T29" fmla="*/ 24 h 204"/>
                    <a:gd name="T30" fmla="*/ 146 w 198"/>
                    <a:gd name="T31" fmla="*/ 12 h 204"/>
                    <a:gd name="T32" fmla="*/ 128 w 198"/>
                    <a:gd name="T33" fmla="*/ 5 h 204"/>
                    <a:gd name="T34" fmla="*/ 109 w 198"/>
                    <a:gd name="T35" fmla="*/ 0 h 204"/>
                    <a:gd name="T36" fmla="*/ 99 w 198"/>
                    <a:gd name="T37" fmla="*/ 0 h 204"/>
                    <a:gd name="T38" fmla="*/ 79 w 198"/>
                    <a:gd name="T39" fmla="*/ 2 h 204"/>
                    <a:gd name="T40" fmla="*/ 60 w 198"/>
                    <a:gd name="T41" fmla="*/ 7 h 204"/>
                    <a:gd name="T42" fmla="*/ 44 w 198"/>
                    <a:gd name="T43" fmla="*/ 17 h 204"/>
                    <a:gd name="T44" fmla="*/ 28 w 198"/>
                    <a:gd name="T45" fmla="*/ 30 h 204"/>
                    <a:gd name="T46" fmla="*/ 22 w 198"/>
                    <a:gd name="T47" fmla="*/ 37 h 204"/>
                    <a:gd name="T48" fmla="*/ 11 w 198"/>
                    <a:gd name="T49" fmla="*/ 53 h 204"/>
                    <a:gd name="T50" fmla="*/ 3 w 198"/>
                    <a:gd name="T51" fmla="*/ 72 h 204"/>
                    <a:gd name="T52" fmla="*/ 0 w 198"/>
                    <a:gd name="T53" fmla="*/ 92 h 204"/>
                    <a:gd name="T54" fmla="*/ 0 w 198"/>
                    <a:gd name="T55" fmla="*/ 102 h 204"/>
                    <a:gd name="T56" fmla="*/ 1 w 198"/>
                    <a:gd name="T57" fmla="*/ 122 h 204"/>
                    <a:gd name="T58" fmla="*/ 7 w 198"/>
                    <a:gd name="T59" fmla="*/ 142 h 204"/>
                    <a:gd name="T60" fmla="*/ 16 w 198"/>
                    <a:gd name="T61" fmla="*/ 159 h 204"/>
                    <a:gd name="T62" fmla="*/ 28 w 198"/>
                    <a:gd name="T63" fmla="*/ 174 h 204"/>
                    <a:gd name="T64" fmla="*/ 36 w 198"/>
                    <a:gd name="T65" fmla="*/ 181 h 204"/>
                    <a:gd name="T66" fmla="*/ 52 w 198"/>
                    <a:gd name="T67" fmla="*/ 191 h 204"/>
                    <a:gd name="T68" fmla="*/ 69 w 198"/>
                    <a:gd name="T69" fmla="*/ 199 h 204"/>
                    <a:gd name="T70" fmla="*/ 89 w 198"/>
                    <a:gd name="T71" fmla="*/ 203 h 204"/>
                    <a:gd name="T72" fmla="*/ 98 w 198"/>
                    <a:gd name="T73" fmla="*/ 20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8" h="204">
                      <a:moveTo>
                        <a:pt x="98" y="204"/>
                      </a:move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109" y="203"/>
                      </a:lnTo>
                      <a:lnTo>
                        <a:pt x="119" y="201"/>
                      </a:lnTo>
                      <a:lnTo>
                        <a:pt x="128" y="199"/>
                      </a:lnTo>
                      <a:lnTo>
                        <a:pt x="137" y="195"/>
                      </a:lnTo>
                      <a:lnTo>
                        <a:pt x="146" y="191"/>
                      </a:lnTo>
                      <a:lnTo>
                        <a:pt x="154" y="186"/>
                      </a:lnTo>
                      <a:lnTo>
                        <a:pt x="162" y="180"/>
                      </a:lnTo>
                      <a:lnTo>
                        <a:pt x="169" y="174"/>
                      </a:lnTo>
                      <a:lnTo>
                        <a:pt x="176" y="167"/>
                      </a:lnTo>
                      <a:lnTo>
                        <a:pt x="181" y="159"/>
                      </a:lnTo>
                      <a:lnTo>
                        <a:pt x="185" y="150"/>
                      </a:lnTo>
                      <a:lnTo>
                        <a:pt x="190" y="142"/>
                      </a:lnTo>
                      <a:lnTo>
                        <a:pt x="193" y="132"/>
                      </a:lnTo>
                      <a:lnTo>
                        <a:pt x="195" y="122"/>
                      </a:lnTo>
                      <a:lnTo>
                        <a:pt x="198" y="112"/>
                      </a:lnTo>
                      <a:lnTo>
                        <a:pt x="198" y="102"/>
                      </a:lnTo>
                      <a:lnTo>
                        <a:pt x="198" y="102"/>
                      </a:lnTo>
                      <a:lnTo>
                        <a:pt x="198" y="92"/>
                      </a:lnTo>
                      <a:lnTo>
                        <a:pt x="195" y="81"/>
                      </a:lnTo>
                      <a:lnTo>
                        <a:pt x="193" y="72"/>
                      </a:lnTo>
                      <a:lnTo>
                        <a:pt x="190" y="62"/>
                      </a:lnTo>
                      <a:lnTo>
                        <a:pt x="185" y="53"/>
                      </a:lnTo>
                      <a:lnTo>
                        <a:pt x="181" y="45"/>
                      </a:lnTo>
                      <a:lnTo>
                        <a:pt x="176" y="37"/>
                      </a:lnTo>
                      <a:lnTo>
                        <a:pt x="168" y="30"/>
                      </a:lnTo>
                      <a:lnTo>
                        <a:pt x="162" y="24"/>
                      </a:lnTo>
                      <a:lnTo>
                        <a:pt x="154" y="17"/>
                      </a:lnTo>
                      <a:lnTo>
                        <a:pt x="146" y="12"/>
                      </a:lnTo>
                      <a:lnTo>
                        <a:pt x="137" y="9"/>
                      </a:lnTo>
                      <a:lnTo>
                        <a:pt x="128" y="5"/>
                      </a:lnTo>
                      <a:lnTo>
                        <a:pt x="119" y="2"/>
                      </a:lnTo>
                      <a:lnTo>
                        <a:pt x="10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89" y="0"/>
                      </a:lnTo>
                      <a:lnTo>
                        <a:pt x="79" y="2"/>
                      </a:lnTo>
                      <a:lnTo>
                        <a:pt x="70" y="5"/>
                      </a:lnTo>
                      <a:lnTo>
                        <a:pt x="60" y="7"/>
                      </a:lnTo>
                      <a:lnTo>
                        <a:pt x="52" y="12"/>
                      </a:lnTo>
                      <a:lnTo>
                        <a:pt x="44" y="17"/>
                      </a:lnTo>
                      <a:lnTo>
                        <a:pt x="36" y="2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22" y="37"/>
                      </a:lnTo>
                      <a:lnTo>
                        <a:pt x="16" y="45"/>
                      </a:lnTo>
                      <a:lnTo>
                        <a:pt x="11" y="53"/>
                      </a:lnTo>
                      <a:lnTo>
                        <a:pt x="7" y="62"/>
                      </a:lnTo>
                      <a:lnTo>
                        <a:pt x="3" y="72"/>
                      </a:lnTo>
                      <a:lnTo>
                        <a:pt x="1" y="82"/>
                      </a:lnTo>
                      <a:lnTo>
                        <a:pt x="0" y="92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12"/>
                      </a:lnTo>
                      <a:lnTo>
                        <a:pt x="1" y="122"/>
                      </a:lnTo>
                      <a:lnTo>
                        <a:pt x="3" y="132"/>
                      </a:lnTo>
                      <a:lnTo>
                        <a:pt x="7" y="142"/>
                      </a:lnTo>
                      <a:lnTo>
                        <a:pt x="11" y="150"/>
                      </a:lnTo>
                      <a:lnTo>
                        <a:pt x="16" y="159"/>
                      </a:lnTo>
                      <a:lnTo>
                        <a:pt x="22" y="167"/>
                      </a:lnTo>
                      <a:lnTo>
                        <a:pt x="28" y="174"/>
                      </a:lnTo>
                      <a:lnTo>
                        <a:pt x="28" y="174"/>
                      </a:lnTo>
                      <a:lnTo>
                        <a:pt x="36" y="181"/>
                      </a:lnTo>
                      <a:lnTo>
                        <a:pt x="44" y="186"/>
                      </a:lnTo>
                      <a:lnTo>
                        <a:pt x="52" y="191"/>
                      </a:lnTo>
                      <a:lnTo>
                        <a:pt x="60" y="196"/>
                      </a:lnTo>
                      <a:lnTo>
                        <a:pt x="69" y="199"/>
                      </a:lnTo>
                      <a:lnTo>
                        <a:pt x="79" y="201"/>
                      </a:lnTo>
                      <a:lnTo>
                        <a:pt x="89" y="203"/>
                      </a:lnTo>
                      <a:lnTo>
                        <a:pt x="98" y="204"/>
                      </a:lnTo>
                      <a:lnTo>
                        <a:pt x="98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9" name="Freeform 11"/>
                <p:cNvSpPr>
                  <a:spLocks/>
                </p:cNvSpPr>
                <p:nvPr/>
              </p:nvSpPr>
              <p:spPr bwMode="auto">
                <a:xfrm>
                  <a:off x="3126" y="4843"/>
                  <a:ext cx="29" cy="106"/>
                </a:xfrm>
                <a:custGeom>
                  <a:avLst/>
                  <a:gdLst>
                    <a:gd name="T0" fmla="*/ 42 w 59"/>
                    <a:gd name="T1" fmla="*/ 36 h 211"/>
                    <a:gd name="T2" fmla="*/ 42 w 59"/>
                    <a:gd name="T3" fmla="*/ 36 h 211"/>
                    <a:gd name="T4" fmla="*/ 51 w 59"/>
                    <a:gd name="T5" fmla="*/ 27 h 211"/>
                    <a:gd name="T6" fmla="*/ 56 w 59"/>
                    <a:gd name="T7" fmla="*/ 20 h 211"/>
                    <a:gd name="T8" fmla="*/ 58 w 59"/>
                    <a:gd name="T9" fmla="*/ 16 h 211"/>
                    <a:gd name="T10" fmla="*/ 59 w 59"/>
                    <a:gd name="T11" fmla="*/ 13 h 211"/>
                    <a:gd name="T12" fmla="*/ 59 w 59"/>
                    <a:gd name="T13" fmla="*/ 13 h 211"/>
                    <a:gd name="T14" fmla="*/ 59 w 59"/>
                    <a:gd name="T15" fmla="*/ 13 h 211"/>
                    <a:gd name="T16" fmla="*/ 59 w 59"/>
                    <a:gd name="T17" fmla="*/ 13 h 211"/>
                    <a:gd name="T18" fmla="*/ 58 w 59"/>
                    <a:gd name="T19" fmla="*/ 11 h 211"/>
                    <a:gd name="T20" fmla="*/ 56 w 59"/>
                    <a:gd name="T21" fmla="*/ 10 h 211"/>
                    <a:gd name="T22" fmla="*/ 56 w 59"/>
                    <a:gd name="T23" fmla="*/ 10 h 211"/>
                    <a:gd name="T24" fmla="*/ 48 w 59"/>
                    <a:gd name="T25" fmla="*/ 5 h 211"/>
                    <a:gd name="T26" fmla="*/ 48 w 59"/>
                    <a:gd name="T27" fmla="*/ 5 h 211"/>
                    <a:gd name="T28" fmla="*/ 40 w 59"/>
                    <a:gd name="T29" fmla="*/ 1 h 211"/>
                    <a:gd name="T30" fmla="*/ 30 w 59"/>
                    <a:gd name="T31" fmla="*/ 0 h 211"/>
                    <a:gd name="T32" fmla="*/ 30 w 59"/>
                    <a:gd name="T33" fmla="*/ 0 h 211"/>
                    <a:gd name="T34" fmla="*/ 20 w 59"/>
                    <a:gd name="T35" fmla="*/ 1 h 211"/>
                    <a:gd name="T36" fmla="*/ 11 w 59"/>
                    <a:gd name="T37" fmla="*/ 5 h 211"/>
                    <a:gd name="T38" fmla="*/ 11 w 59"/>
                    <a:gd name="T39" fmla="*/ 5 h 211"/>
                    <a:gd name="T40" fmla="*/ 4 w 59"/>
                    <a:gd name="T41" fmla="*/ 8 h 211"/>
                    <a:gd name="T42" fmla="*/ 4 w 59"/>
                    <a:gd name="T43" fmla="*/ 8 h 211"/>
                    <a:gd name="T44" fmla="*/ 1 w 59"/>
                    <a:gd name="T45" fmla="*/ 11 h 211"/>
                    <a:gd name="T46" fmla="*/ 0 w 59"/>
                    <a:gd name="T47" fmla="*/ 13 h 211"/>
                    <a:gd name="T48" fmla="*/ 0 w 59"/>
                    <a:gd name="T49" fmla="*/ 13 h 211"/>
                    <a:gd name="T50" fmla="*/ 0 w 59"/>
                    <a:gd name="T51" fmla="*/ 13 h 211"/>
                    <a:gd name="T52" fmla="*/ 0 w 59"/>
                    <a:gd name="T53" fmla="*/ 13 h 211"/>
                    <a:gd name="T54" fmla="*/ 1 w 59"/>
                    <a:gd name="T55" fmla="*/ 16 h 211"/>
                    <a:gd name="T56" fmla="*/ 3 w 59"/>
                    <a:gd name="T57" fmla="*/ 20 h 211"/>
                    <a:gd name="T58" fmla="*/ 9 w 59"/>
                    <a:gd name="T59" fmla="*/ 26 h 211"/>
                    <a:gd name="T60" fmla="*/ 17 w 59"/>
                    <a:gd name="T61" fmla="*/ 36 h 211"/>
                    <a:gd name="T62" fmla="*/ 21 w 59"/>
                    <a:gd name="T63" fmla="*/ 38 h 211"/>
                    <a:gd name="T64" fmla="*/ 1 w 59"/>
                    <a:gd name="T65" fmla="*/ 177 h 211"/>
                    <a:gd name="T66" fmla="*/ 22 w 59"/>
                    <a:gd name="T67" fmla="*/ 202 h 211"/>
                    <a:gd name="T68" fmla="*/ 27 w 59"/>
                    <a:gd name="T69" fmla="*/ 207 h 211"/>
                    <a:gd name="T70" fmla="*/ 30 w 59"/>
                    <a:gd name="T71" fmla="*/ 211 h 211"/>
                    <a:gd name="T72" fmla="*/ 32 w 59"/>
                    <a:gd name="T73" fmla="*/ 207 h 211"/>
                    <a:gd name="T74" fmla="*/ 36 w 59"/>
                    <a:gd name="T75" fmla="*/ 202 h 211"/>
                    <a:gd name="T76" fmla="*/ 58 w 59"/>
                    <a:gd name="T77" fmla="*/ 177 h 211"/>
                    <a:gd name="T78" fmla="*/ 38 w 59"/>
                    <a:gd name="T79" fmla="*/ 38 h 211"/>
                    <a:gd name="T80" fmla="*/ 42 w 59"/>
                    <a:gd name="T81" fmla="*/ 3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9" h="211">
                      <a:moveTo>
                        <a:pt x="42" y="36"/>
                      </a:moveTo>
                      <a:lnTo>
                        <a:pt x="42" y="36"/>
                      </a:lnTo>
                      <a:lnTo>
                        <a:pt x="51" y="27"/>
                      </a:lnTo>
                      <a:lnTo>
                        <a:pt x="56" y="20"/>
                      </a:lnTo>
                      <a:lnTo>
                        <a:pt x="58" y="16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8" y="11"/>
                      </a:lnTo>
                      <a:lnTo>
                        <a:pt x="56" y="10"/>
                      </a:lnTo>
                      <a:lnTo>
                        <a:pt x="56" y="10"/>
                      </a:lnTo>
                      <a:lnTo>
                        <a:pt x="48" y="5"/>
                      </a:lnTo>
                      <a:lnTo>
                        <a:pt x="48" y="5"/>
                      </a:lnTo>
                      <a:lnTo>
                        <a:pt x="40" y="1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0" y="1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1" y="11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6"/>
                      </a:lnTo>
                      <a:lnTo>
                        <a:pt x="3" y="20"/>
                      </a:lnTo>
                      <a:lnTo>
                        <a:pt x="9" y="26"/>
                      </a:lnTo>
                      <a:lnTo>
                        <a:pt x="17" y="36"/>
                      </a:lnTo>
                      <a:lnTo>
                        <a:pt x="21" y="38"/>
                      </a:lnTo>
                      <a:lnTo>
                        <a:pt x="1" y="177"/>
                      </a:lnTo>
                      <a:lnTo>
                        <a:pt x="22" y="202"/>
                      </a:lnTo>
                      <a:lnTo>
                        <a:pt x="27" y="207"/>
                      </a:lnTo>
                      <a:lnTo>
                        <a:pt x="30" y="211"/>
                      </a:lnTo>
                      <a:lnTo>
                        <a:pt x="32" y="207"/>
                      </a:lnTo>
                      <a:lnTo>
                        <a:pt x="36" y="202"/>
                      </a:lnTo>
                      <a:lnTo>
                        <a:pt x="58" y="177"/>
                      </a:lnTo>
                      <a:lnTo>
                        <a:pt x="38" y="38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3" name="그룹 2"/>
          <p:cNvGrpSpPr/>
          <p:nvPr/>
        </p:nvGrpSpPr>
        <p:grpSpPr>
          <a:xfrm>
            <a:off x="5501782" y="1870376"/>
            <a:ext cx="1620000" cy="1998703"/>
            <a:chOff x="5514482" y="1870376"/>
            <a:chExt cx="1620000" cy="1998703"/>
          </a:xfrm>
        </p:grpSpPr>
        <p:sp>
          <p:nvSpPr>
            <p:cNvPr id="910" name="직사각형 909"/>
            <p:cNvSpPr/>
            <p:nvPr/>
          </p:nvSpPr>
          <p:spPr>
            <a:xfrm>
              <a:off x="5514482" y="1870376"/>
              <a:ext cx="1620000" cy="1720346"/>
            </a:xfrm>
            <a:prstGeom prst="rect">
              <a:avLst/>
            </a:prstGeom>
            <a:gradFill flip="none" rotWithShape="1">
              <a:gsLst>
                <a:gs pos="100000">
                  <a:srgbClr val="3FB6DB">
                    <a:alpha val="0"/>
                  </a:srgbClr>
                </a:gs>
                <a:gs pos="74296">
                  <a:srgbClr val="3FB6DB"/>
                </a:gs>
                <a:gs pos="20188">
                  <a:srgbClr val="9CD5EB"/>
                </a:gs>
                <a:gs pos="49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능력향상</a:t>
              </a:r>
              <a: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 </a:t>
              </a:r>
              <a:b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</a:br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연수</a:t>
              </a:r>
              <a:endParaRPr lang="en-US" altLang="ko-KR" sz="16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JBold" pitchFamily="18" charset="-127"/>
              </a:endParaRPr>
            </a:p>
          </p:txBody>
        </p:sp>
        <p:sp>
          <p:nvSpPr>
            <p:cNvPr id="877" name="타원 876"/>
            <p:cNvSpPr/>
            <p:nvPr/>
          </p:nvSpPr>
          <p:spPr>
            <a:xfrm>
              <a:off x="5810364" y="3590723"/>
              <a:ext cx="973350" cy="278356"/>
            </a:xfrm>
            <a:prstGeom prst="ellipse">
              <a:avLst/>
            </a:prstGeom>
            <a:solidFill>
              <a:srgbClr val="2E75B6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81" name="Freeform 5"/>
            <p:cNvSpPr>
              <a:spLocks/>
            </p:cNvSpPr>
            <p:nvPr/>
          </p:nvSpPr>
          <p:spPr bwMode="auto">
            <a:xfrm>
              <a:off x="6154826" y="3207894"/>
              <a:ext cx="291389" cy="604661"/>
            </a:xfrm>
            <a:custGeom>
              <a:avLst/>
              <a:gdLst>
                <a:gd name="T0" fmla="*/ 203 w 253"/>
                <a:gd name="T1" fmla="*/ 84 h 525"/>
                <a:gd name="T2" fmla="*/ 104 w 253"/>
                <a:gd name="T3" fmla="*/ 84 h 525"/>
                <a:gd name="T4" fmla="*/ 104 w 253"/>
                <a:gd name="T5" fmla="*/ 84 h 525"/>
                <a:gd name="T6" fmla="*/ 97 w 253"/>
                <a:gd name="T7" fmla="*/ 85 h 525"/>
                <a:gd name="T8" fmla="*/ 89 w 253"/>
                <a:gd name="T9" fmla="*/ 89 h 525"/>
                <a:gd name="T10" fmla="*/ 51 w 253"/>
                <a:gd name="T11" fmla="*/ 15 h 525"/>
                <a:gd name="T12" fmla="*/ 51 w 253"/>
                <a:gd name="T13" fmla="*/ 15 h 525"/>
                <a:gd name="T14" fmla="*/ 45 w 253"/>
                <a:gd name="T15" fmla="*/ 6 h 525"/>
                <a:gd name="T16" fmla="*/ 36 w 253"/>
                <a:gd name="T17" fmla="*/ 2 h 525"/>
                <a:gd name="T18" fmla="*/ 26 w 253"/>
                <a:gd name="T19" fmla="*/ 0 h 525"/>
                <a:gd name="T20" fmla="*/ 15 w 253"/>
                <a:gd name="T21" fmla="*/ 4 h 525"/>
                <a:gd name="T22" fmla="*/ 13 w 253"/>
                <a:gd name="T23" fmla="*/ 4 h 525"/>
                <a:gd name="T24" fmla="*/ 13 w 253"/>
                <a:gd name="T25" fmla="*/ 4 h 525"/>
                <a:gd name="T26" fmla="*/ 6 w 253"/>
                <a:gd name="T27" fmla="*/ 9 h 525"/>
                <a:gd name="T28" fmla="*/ 0 w 253"/>
                <a:gd name="T29" fmla="*/ 19 h 525"/>
                <a:gd name="T30" fmla="*/ 0 w 253"/>
                <a:gd name="T31" fmla="*/ 30 h 525"/>
                <a:gd name="T32" fmla="*/ 2 w 253"/>
                <a:gd name="T33" fmla="*/ 40 h 525"/>
                <a:gd name="T34" fmla="*/ 85 w 253"/>
                <a:gd name="T35" fmla="*/ 203 h 525"/>
                <a:gd name="T36" fmla="*/ 85 w 253"/>
                <a:gd name="T37" fmla="*/ 203 h 525"/>
                <a:gd name="T38" fmla="*/ 87 w 253"/>
                <a:gd name="T39" fmla="*/ 209 h 525"/>
                <a:gd name="T40" fmla="*/ 97 w 253"/>
                <a:gd name="T41" fmla="*/ 266 h 525"/>
                <a:gd name="T42" fmla="*/ 122 w 253"/>
                <a:gd name="T43" fmla="*/ 508 h 525"/>
                <a:gd name="T44" fmla="*/ 122 w 253"/>
                <a:gd name="T45" fmla="*/ 508 h 525"/>
                <a:gd name="T46" fmla="*/ 123 w 253"/>
                <a:gd name="T47" fmla="*/ 514 h 525"/>
                <a:gd name="T48" fmla="*/ 127 w 253"/>
                <a:gd name="T49" fmla="*/ 519 h 525"/>
                <a:gd name="T50" fmla="*/ 133 w 253"/>
                <a:gd name="T51" fmla="*/ 523 h 525"/>
                <a:gd name="T52" fmla="*/ 141 w 253"/>
                <a:gd name="T53" fmla="*/ 525 h 525"/>
                <a:gd name="T54" fmla="*/ 167 w 253"/>
                <a:gd name="T55" fmla="*/ 525 h 525"/>
                <a:gd name="T56" fmla="*/ 167 w 253"/>
                <a:gd name="T57" fmla="*/ 525 h 525"/>
                <a:gd name="T58" fmla="*/ 175 w 253"/>
                <a:gd name="T59" fmla="*/ 523 h 525"/>
                <a:gd name="T60" fmla="*/ 180 w 253"/>
                <a:gd name="T61" fmla="*/ 519 h 525"/>
                <a:gd name="T62" fmla="*/ 186 w 253"/>
                <a:gd name="T63" fmla="*/ 514 h 525"/>
                <a:gd name="T64" fmla="*/ 186 w 253"/>
                <a:gd name="T65" fmla="*/ 508 h 525"/>
                <a:gd name="T66" fmla="*/ 211 w 253"/>
                <a:gd name="T67" fmla="*/ 266 h 525"/>
                <a:gd name="T68" fmla="*/ 220 w 253"/>
                <a:gd name="T69" fmla="*/ 266 h 525"/>
                <a:gd name="T70" fmla="*/ 220 w 253"/>
                <a:gd name="T71" fmla="*/ 266 h 525"/>
                <a:gd name="T72" fmla="*/ 228 w 253"/>
                <a:gd name="T73" fmla="*/ 266 h 525"/>
                <a:gd name="T74" fmla="*/ 234 w 253"/>
                <a:gd name="T75" fmla="*/ 264 h 525"/>
                <a:gd name="T76" fmla="*/ 238 w 253"/>
                <a:gd name="T77" fmla="*/ 261 h 525"/>
                <a:gd name="T78" fmla="*/ 243 w 253"/>
                <a:gd name="T79" fmla="*/ 257 h 525"/>
                <a:gd name="T80" fmla="*/ 247 w 253"/>
                <a:gd name="T81" fmla="*/ 253 h 525"/>
                <a:gd name="T82" fmla="*/ 249 w 253"/>
                <a:gd name="T83" fmla="*/ 247 h 525"/>
                <a:gd name="T84" fmla="*/ 251 w 253"/>
                <a:gd name="T85" fmla="*/ 241 h 525"/>
                <a:gd name="T86" fmla="*/ 253 w 253"/>
                <a:gd name="T87" fmla="*/ 234 h 525"/>
                <a:gd name="T88" fmla="*/ 234 w 253"/>
                <a:gd name="T89" fmla="*/ 114 h 525"/>
                <a:gd name="T90" fmla="*/ 234 w 253"/>
                <a:gd name="T91" fmla="*/ 114 h 525"/>
                <a:gd name="T92" fmla="*/ 234 w 253"/>
                <a:gd name="T93" fmla="*/ 108 h 525"/>
                <a:gd name="T94" fmla="*/ 232 w 253"/>
                <a:gd name="T95" fmla="*/ 103 h 525"/>
                <a:gd name="T96" fmla="*/ 230 w 253"/>
                <a:gd name="T97" fmla="*/ 97 h 525"/>
                <a:gd name="T98" fmla="*/ 224 w 253"/>
                <a:gd name="T99" fmla="*/ 93 h 525"/>
                <a:gd name="T100" fmla="*/ 215 w 253"/>
                <a:gd name="T101" fmla="*/ 85 h 525"/>
                <a:gd name="T102" fmla="*/ 209 w 253"/>
                <a:gd name="T103" fmla="*/ 85 h 525"/>
                <a:gd name="T104" fmla="*/ 203 w 253"/>
                <a:gd name="T105" fmla="*/ 84 h 525"/>
                <a:gd name="T106" fmla="*/ 203 w 253"/>
                <a:gd name="T107" fmla="*/ 8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3" h="525">
                  <a:moveTo>
                    <a:pt x="203" y="84"/>
                  </a:moveTo>
                  <a:lnTo>
                    <a:pt x="104" y="84"/>
                  </a:lnTo>
                  <a:lnTo>
                    <a:pt x="104" y="84"/>
                  </a:lnTo>
                  <a:lnTo>
                    <a:pt x="97" y="85"/>
                  </a:lnTo>
                  <a:lnTo>
                    <a:pt x="89" y="89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45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9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85" y="203"/>
                  </a:lnTo>
                  <a:lnTo>
                    <a:pt x="85" y="203"/>
                  </a:lnTo>
                  <a:lnTo>
                    <a:pt x="87" y="209"/>
                  </a:lnTo>
                  <a:lnTo>
                    <a:pt x="97" y="266"/>
                  </a:lnTo>
                  <a:lnTo>
                    <a:pt x="122" y="508"/>
                  </a:lnTo>
                  <a:lnTo>
                    <a:pt x="122" y="508"/>
                  </a:lnTo>
                  <a:lnTo>
                    <a:pt x="123" y="514"/>
                  </a:lnTo>
                  <a:lnTo>
                    <a:pt x="127" y="519"/>
                  </a:lnTo>
                  <a:lnTo>
                    <a:pt x="133" y="523"/>
                  </a:lnTo>
                  <a:lnTo>
                    <a:pt x="141" y="525"/>
                  </a:lnTo>
                  <a:lnTo>
                    <a:pt x="167" y="525"/>
                  </a:lnTo>
                  <a:lnTo>
                    <a:pt x="167" y="525"/>
                  </a:lnTo>
                  <a:lnTo>
                    <a:pt x="175" y="523"/>
                  </a:lnTo>
                  <a:lnTo>
                    <a:pt x="180" y="519"/>
                  </a:lnTo>
                  <a:lnTo>
                    <a:pt x="186" y="514"/>
                  </a:lnTo>
                  <a:lnTo>
                    <a:pt x="186" y="508"/>
                  </a:lnTo>
                  <a:lnTo>
                    <a:pt x="211" y="266"/>
                  </a:lnTo>
                  <a:lnTo>
                    <a:pt x="220" y="266"/>
                  </a:lnTo>
                  <a:lnTo>
                    <a:pt x="220" y="266"/>
                  </a:lnTo>
                  <a:lnTo>
                    <a:pt x="228" y="266"/>
                  </a:lnTo>
                  <a:lnTo>
                    <a:pt x="234" y="264"/>
                  </a:lnTo>
                  <a:lnTo>
                    <a:pt x="238" y="261"/>
                  </a:lnTo>
                  <a:lnTo>
                    <a:pt x="243" y="257"/>
                  </a:lnTo>
                  <a:lnTo>
                    <a:pt x="247" y="253"/>
                  </a:lnTo>
                  <a:lnTo>
                    <a:pt x="249" y="247"/>
                  </a:lnTo>
                  <a:lnTo>
                    <a:pt x="251" y="241"/>
                  </a:lnTo>
                  <a:lnTo>
                    <a:pt x="253" y="234"/>
                  </a:lnTo>
                  <a:lnTo>
                    <a:pt x="234" y="114"/>
                  </a:lnTo>
                  <a:lnTo>
                    <a:pt x="234" y="114"/>
                  </a:lnTo>
                  <a:lnTo>
                    <a:pt x="234" y="108"/>
                  </a:lnTo>
                  <a:lnTo>
                    <a:pt x="232" y="103"/>
                  </a:lnTo>
                  <a:lnTo>
                    <a:pt x="230" y="97"/>
                  </a:lnTo>
                  <a:lnTo>
                    <a:pt x="224" y="93"/>
                  </a:lnTo>
                  <a:lnTo>
                    <a:pt x="215" y="85"/>
                  </a:lnTo>
                  <a:lnTo>
                    <a:pt x="209" y="85"/>
                  </a:lnTo>
                  <a:lnTo>
                    <a:pt x="203" y="84"/>
                  </a:lnTo>
                  <a:lnTo>
                    <a:pt x="203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2" name="Freeform 6"/>
            <p:cNvSpPr>
              <a:spLocks/>
            </p:cNvSpPr>
            <p:nvPr/>
          </p:nvSpPr>
          <p:spPr bwMode="auto">
            <a:xfrm>
              <a:off x="6271151" y="3159522"/>
              <a:ext cx="122084" cy="120932"/>
            </a:xfrm>
            <a:custGeom>
              <a:avLst/>
              <a:gdLst>
                <a:gd name="T0" fmla="*/ 53 w 106"/>
                <a:gd name="T1" fmla="*/ 0 h 105"/>
                <a:gd name="T2" fmla="*/ 53 w 106"/>
                <a:gd name="T3" fmla="*/ 0 h 105"/>
                <a:gd name="T4" fmla="*/ 64 w 106"/>
                <a:gd name="T5" fmla="*/ 0 h 105"/>
                <a:gd name="T6" fmla="*/ 74 w 106"/>
                <a:gd name="T7" fmla="*/ 4 h 105"/>
                <a:gd name="T8" fmla="*/ 83 w 106"/>
                <a:gd name="T9" fmla="*/ 9 h 105"/>
                <a:gd name="T10" fmla="*/ 91 w 106"/>
                <a:gd name="T11" fmla="*/ 15 h 105"/>
                <a:gd name="T12" fmla="*/ 97 w 106"/>
                <a:gd name="T13" fmla="*/ 23 h 105"/>
                <a:gd name="T14" fmla="*/ 102 w 106"/>
                <a:gd name="T15" fmla="*/ 32 h 105"/>
                <a:gd name="T16" fmla="*/ 104 w 106"/>
                <a:gd name="T17" fmla="*/ 42 h 105"/>
                <a:gd name="T18" fmla="*/ 106 w 106"/>
                <a:gd name="T19" fmla="*/ 53 h 105"/>
                <a:gd name="T20" fmla="*/ 106 w 106"/>
                <a:gd name="T21" fmla="*/ 53 h 105"/>
                <a:gd name="T22" fmla="*/ 104 w 106"/>
                <a:gd name="T23" fmla="*/ 63 h 105"/>
                <a:gd name="T24" fmla="*/ 102 w 106"/>
                <a:gd name="T25" fmla="*/ 72 h 105"/>
                <a:gd name="T26" fmla="*/ 97 w 106"/>
                <a:gd name="T27" fmla="*/ 82 h 105"/>
                <a:gd name="T28" fmla="*/ 91 w 106"/>
                <a:gd name="T29" fmla="*/ 89 h 105"/>
                <a:gd name="T30" fmla="*/ 83 w 106"/>
                <a:gd name="T31" fmla="*/ 95 h 105"/>
                <a:gd name="T32" fmla="*/ 74 w 106"/>
                <a:gd name="T33" fmla="*/ 101 h 105"/>
                <a:gd name="T34" fmla="*/ 64 w 106"/>
                <a:gd name="T35" fmla="*/ 105 h 105"/>
                <a:gd name="T36" fmla="*/ 53 w 106"/>
                <a:gd name="T37" fmla="*/ 105 h 105"/>
                <a:gd name="T38" fmla="*/ 53 w 106"/>
                <a:gd name="T39" fmla="*/ 105 h 105"/>
                <a:gd name="T40" fmla="*/ 43 w 106"/>
                <a:gd name="T41" fmla="*/ 105 h 105"/>
                <a:gd name="T42" fmla="*/ 32 w 106"/>
                <a:gd name="T43" fmla="*/ 101 h 105"/>
                <a:gd name="T44" fmla="*/ 24 w 106"/>
                <a:gd name="T45" fmla="*/ 95 h 105"/>
                <a:gd name="T46" fmla="*/ 17 w 106"/>
                <a:gd name="T47" fmla="*/ 89 h 105"/>
                <a:gd name="T48" fmla="*/ 9 w 106"/>
                <a:gd name="T49" fmla="*/ 82 h 105"/>
                <a:gd name="T50" fmla="*/ 5 w 106"/>
                <a:gd name="T51" fmla="*/ 72 h 105"/>
                <a:gd name="T52" fmla="*/ 2 w 106"/>
                <a:gd name="T53" fmla="*/ 63 h 105"/>
                <a:gd name="T54" fmla="*/ 0 w 106"/>
                <a:gd name="T55" fmla="*/ 53 h 105"/>
                <a:gd name="T56" fmla="*/ 0 w 106"/>
                <a:gd name="T57" fmla="*/ 53 h 105"/>
                <a:gd name="T58" fmla="*/ 2 w 106"/>
                <a:gd name="T59" fmla="*/ 42 h 105"/>
                <a:gd name="T60" fmla="*/ 5 w 106"/>
                <a:gd name="T61" fmla="*/ 32 h 105"/>
                <a:gd name="T62" fmla="*/ 9 w 106"/>
                <a:gd name="T63" fmla="*/ 23 h 105"/>
                <a:gd name="T64" fmla="*/ 17 w 106"/>
                <a:gd name="T65" fmla="*/ 15 h 105"/>
                <a:gd name="T66" fmla="*/ 24 w 106"/>
                <a:gd name="T67" fmla="*/ 9 h 105"/>
                <a:gd name="T68" fmla="*/ 32 w 106"/>
                <a:gd name="T69" fmla="*/ 4 h 105"/>
                <a:gd name="T70" fmla="*/ 43 w 106"/>
                <a:gd name="T71" fmla="*/ 0 h 105"/>
                <a:gd name="T72" fmla="*/ 53 w 106"/>
                <a:gd name="T73" fmla="*/ 0 h 105"/>
                <a:gd name="T74" fmla="*/ 53 w 106"/>
                <a:gd name="T7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05">
                  <a:moveTo>
                    <a:pt x="53" y="0"/>
                  </a:moveTo>
                  <a:lnTo>
                    <a:pt x="53" y="0"/>
                  </a:lnTo>
                  <a:lnTo>
                    <a:pt x="64" y="0"/>
                  </a:lnTo>
                  <a:lnTo>
                    <a:pt x="74" y="4"/>
                  </a:lnTo>
                  <a:lnTo>
                    <a:pt x="83" y="9"/>
                  </a:lnTo>
                  <a:lnTo>
                    <a:pt x="91" y="15"/>
                  </a:lnTo>
                  <a:lnTo>
                    <a:pt x="97" y="23"/>
                  </a:lnTo>
                  <a:lnTo>
                    <a:pt x="102" y="32"/>
                  </a:lnTo>
                  <a:lnTo>
                    <a:pt x="104" y="42"/>
                  </a:lnTo>
                  <a:lnTo>
                    <a:pt x="106" y="53"/>
                  </a:lnTo>
                  <a:lnTo>
                    <a:pt x="106" y="53"/>
                  </a:lnTo>
                  <a:lnTo>
                    <a:pt x="104" y="63"/>
                  </a:lnTo>
                  <a:lnTo>
                    <a:pt x="102" y="72"/>
                  </a:lnTo>
                  <a:lnTo>
                    <a:pt x="97" y="82"/>
                  </a:lnTo>
                  <a:lnTo>
                    <a:pt x="91" y="89"/>
                  </a:lnTo>
                  <a:lnTo>
                    <a:pt x="83" y="95"/>
                  </a:lnTo>
                  <a:lnTo>
                    <a:pt x="74" y="101"/>
                  </a:lnTo>
                  <a:lnTo>
                    <a:pt x="64" y="105"/>
                  </a:lnTo>
                  <a:lnTo>
                    <a:pt x="53" y="105"/>
                  </a:lnTo>
                  <a:lnTo>
                    <a:pt x="53" y="105"/>
                  </a:lnTo>
                  <a:lnTo>
                    <a:pt x="43" y="105"/>
                  </a:lnTo>
                  <a:lnTo>
                    <a:pt x="32" y="101"/>
                  </a:lnTo>
                  <a:lnTo>
                    <a:pt x="24" y="95"/>
                  </a:lnTo>
                  <a:lnTo>
                    <a:pt x="17" y="89"/>
                  </a:lnTo>
                  <a:lnTo>
                    <a:pt x="9" y="82"/>
                  </a:lnTo>
                  <a:lnTo>
                    <a:pt x="5" y="72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2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7" y="15"/>
                  </a:lnTo>
                  <a:lnTo>
                    <a:pt x="24" y="9"/>
                  </a:lnTo>
                  <a:lnTo>
                    <a:pt x="32" y="4"/>
                  </a:lnTo>
                  <a:lnTo>
                    <a:pt x="43" y="0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3" name="Freeform 7"/>
            <p:cNvSpPr>
              <a:spLocks/>
            </p:cNvSpPr>
            <p:nvPr/>
          </p:nvSpPr>
          <p:spPr bwMode="auto">
            <a:xfrm>
              <a:off x="6320676" y="3023617"/>
              <a:ext cx="24186" cy="96746"/>
            </a:xfrm>
            <a:custGeom>
              <a:avLst/>
              <a:gdLst>
                <a:gd name="T0" fmla="*/ 10 w 21"/>
                <a:gd name="T1" fmla="*/ 84 h 84"/>
                <a:gd name="T2" fmla="*/ 10 w 21"/>
                <a:gd name="T3" fmla="*/ 84 h 84"/>
                <a:gd name="T4" fmla="*/ 14 w 21"/>
                <a:gd name="T5" fmla="*/ 84 h 84"/>
                <a:gd name="T6" fmla="*/ 17 w 21"/>
                <a:gd name="T7" fmla="*/ 82 h 84"/>
                <a:gd name="T8" fmla="*/ 19 w 21"/>
                <a:gd name="T9" fmla="*/ 78 h 84"/>
                <a:gd name="T10" fmla="*/ 21 w 21"/>
                <a:gd name="T11" fmla="*/ 74 h 84"/>
                <a:gd name="T12" fmla="*/ 21 w 21"/>
                <a:gd name="T13" fmla="*/ 11 h 84"/>
                <a:gd name="T14" fmla="*/ 21 w 21"/>
                <a:gd name="T15" fmla="*/ 11 h 84"/>
                <a:gd name="T16" fmla="*/ 19 w 21"/>
                <a:gd name="T17" fmla="*/ 6 h 84"/>
                <a:gd name="T18" fmla="*/ 17 w 21"/>
                <a:gd name="T19" fmla="*/ 4 h 84"/>
                <a:gd name="T20" fmla="*/ 14 w 21"/>
                <a:gd name="T21" fmla="*/ 0 h 84"/>
                <a:gd name="T22" fmla="*/ 10 w 21"/>
                <a:gd name="T23" fmla="*/ 0 h 84"/>
                <a:gd name="T24" fmla="*/ 10 w 21"/>
                <a:gd name="T25" fmla="*/ 0 h 84"/>
                <a:gd name="T26" fmla="*/ 6 w 21"/>
                <a:gd name="T27" fmla="*/ 0 h 84"/>
                <a:gd name="T28" fmla="*/ 2 w 21"/>
                <a:gd name="T29" fmla="*/ 4 h 84"/>
                <a:gd name="T30" fmla="*/ 0 w 21"/>
                <a:gd name="T31" fmla="*/ 6 h 84"/>
                <a:gd name="T32" fmla="*/ 0 w 21"/>
                <a:gd name="T33" fmla="*/ 11 h 84"/>
                <a:gd name="T34" fmla="*/ 0 w 21"/>
                <a:gd name="T35" fmla="*/ 74 h 84"/>
                <a:gd name="T36" fmla="*/ 0 w 21"/>
                <a:gd name="T37" fmla="*/ 74 h 84"/>
                <a:gd name="T38" fmla="*/ 0 w 21"/>
                <a:gd name="T39" fmla="*/ 78 h 84"/>
                <a:gd name="T40" fmla="*/ 2 w 21"/>
                <a:gd name="T41" fmla="*/ 82 h 84"/>
                <a:gd name="T42" fmla="*/ 6 w 21"/>
                <a:gd name="T43" fmla="*/ 84 h 84"/>
                <a:gd name="T44" fmla="*/ 10 w 21"/>
                <a:gd name="T45" fmla="*/ 84 h 84"/>
                <a:gd name="T46" fmla="*/ 10 w 21"/>
                <a:gd name="T4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84">
                  <a:moveTo>
                    <a:pt x="10" y="84"/>
                  </a:moveTo>
                  <a:lnTo>
                    <a:pt x="10" y="84"/>
                  </a:lnTo>
                  <a:lnTo>
                    <a:pt x="14" y="84"/>
                  </a:lnTo>
                  <a:lnTo>
                    <a:pt x="17" y="82"/>
                  </a:lnTo>
                  <a:lnTo>
                    <a:pt x="19" y="78"/>
                  </a:lnTo>
                  <a:lnTo>
                    <a:pt x="21" y="74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6"/>
                  </a:lnTo>
                  <a:lnTo>
                    <a:pt x="17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2" y="82"/>
                  </a:lnTo>
                  <a:lnTo>
                    <a:pt x="6" y="84"/>
                  </a:lnTo>
                  <a:lnTo>
                    <a:pt x="10" y="84"/>
                  </a:lnTo>
                  <a:lnTo>
                    <a:pt x="10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4" name="Freeform 8"/>
            <p:cNvSpPr>
              <a:spLocks/>
            </p:cNvSpPr>
            <p:nvPr/>
          </p:nvSpPr>
          <p:spPr bwMode="auto">
            <a:xfrm>
              <a:off x="6211261" y="3060472"/>
              <a:ext cx="59890" cy="86380"/>
            </a:xfrm>
            <a:custGeom>
              <a:avLst/>
              <a:gdLst>
                <a:gd name="T0" fmla="*/ 33 w 52"/>
                <a:gd name="T1" fmla="*/ 71 h 75"/>
                <a:gd name="T2" fmla="*/ 33 w 52"/>
                <a:gd name="T3" fmla="*/ 71 h 75"/>
                <a:gd name="T4" fmla="*/ 36 w 52"/>
                <a:gd name="T5" fmla="*/ 75 h 75"/>
                <a:gd name="T6" fmla="*/ 42 w 52"/>
                <a:gd name="T7" fmla="*/ 75 h 75"/>
                <a:gd name="T8" fmla="*/ 42 w 52"/>
                <a:gd name="T9" fmla="*/ 75 h 75"/>
                <a:gd name="T10" fmla="*/ 48 w 52"/>
                <a:gd name="T11" fmla="*/ 75 h 75"/>
                <a:gd name="T12" fmla="*/ 48 w 52"/>
                <a:gd name="T13" fmla="*/ 75 h 75"/>
                <a:gd name="T14" fmla="*/ 50 w 52"/>
                <a:gd name="T15" fmla="*/ 71 h 75"/>
                <a:gd name="T16" fmla="*/ 52 w 52"/>
                <a:gd name="T17" fmla="*/ 67 h 75"/>
                <a:gd name="T18" fmla="*/ 52 w 52"/>
                <a:gd name="T19" fmla="*/ 63 h 75"/>
                <a:gd name="T20" fmla="*/ 52 w 52"/>
                <a:gd name="T21" fmla="*/ 59 h 75"/>
                <a:gd name="T22" fmla="*/ 19 w 52"/>
                <a:gd name="T23" fmla="*/ 4 h 75"/>
                <a:gd name="T24" fmla="*/ 19 w 52"/>
                <a:gd name="T25" fmla="*/ 4 h 75"/>
                <a:gd name="T26" fmla="*/ 17 w 52"/>
                <a:gd name="T27" fmla="*/ 2 h 75"/>
                <a:gd name="T28" fmla="*/ 14 w 52"/>
                <a:gd name="T29" fmla="*/ 0 h 75"/>
                <a:gd name="T30" fmla="*/ 10 w 52"/>
                <a:gd name="T31" fmla="*/ 0 h 75"/>
                <a:gd name="T32" fmla="*/ 6 w 52"/>
                <a:gd name="T33" fmla="*/ 0 h 75"/>
                <a:gd name="T34" fmla="*/ 6 w 52"/>
                <a:gd name="T35" fmla="*/ 0 h 75"/>
                <a:gd name="T36" fmla="*/ 2 w 52"/>
                <a:gd name="T37" fmla="*/ 4 h 75"/>
                <a:gd name="T38" fmla="*/ 0 w 52"/>
                <a:gd name="T39" fmla="*/ 8 h 75"/>
                <a:gd name="T40" fmla="*/ 0 w 52"/>
                <a:gd name="T41" fmla="*/ 12 h 75"/>
                <a:gd name="T42" fmla="*/ 2 w 52"/>
                <a:gd name="T43" fmla="*/ 16 h 75"/>
                <a:gd name="T44" fmla="*/ 33 w 52"/>
                <a:gd name="T45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75">
                  <a:moveTo>
                    <a:pt x="33" y="71"/>
                  </a:moveTo>
                  <a:lnTo>
                    <a:pt x="33" y="71"/>
                  </a:lnTo>
                  <a:lnTo>
                    <a:pt x="36" y="75"/>
                  </a:lnTo>
                  <a:lnTo>
                    <a:pt x="42" y="75"/>
                  </a:lnTo>
                  <a:lnTo>
                    <a:pt x="42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50" y="71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52" y="59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7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33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5" name="Freeform 9"/>
            <p:cNvSpPr>
              <a:spLocks/>
            </p:cNvSpPr>
            <p:nvPr/>
          </p:nvSpPr>
          <p:spPr bwMode="auto">
            <a:xfrm>
              <a:off x="6393235" y="3060472"/>
              <a:ext cx="58738" cy="86380"/>
            </a:xfrm>
            <a:custGeom>
              <a:avLst/>
              <a:gdLst>
                <a:gd name="T0" fmla="*/ 48 w 51"/>
                <a:gd name="T1" fmla="*/ 0 h 75"/>
                <a:gd name="T2" fmla="*/ 48 w 51"/>
                <a:gd name="T3" fmla="*/ 0 h 75"/>
                <a:gd name="T4" fmla="*/ 42 w 51"/>
                <a:gd name="T5" fmla="*/ 0 h 75"/>
                <a:gd name="T6" fmla="*/ 38 w 51"/>
                <a:gd name="T7" fmla="*/ 0 h 75"/>
                <a:gd name="T8" fmla="*/ 34 w 51"/>
                <a:gd name="T9" fmla="*/ 2 h 75"/>
                <a:gd name="T10" fmla="*/ 32 w 51"/>
                <a:gd name="T11" fmla="*/ 4 h 75"/>
                <a:gd name="T12" fmla="*/ 0 w 51"/>
                <a:gd name="T13" fmla="*/ 59 h 75"/>
                <a:gd name="T14" fmla="*/ 0 w 51"/>
                <a:gd name="T15" fmla="*/ 59 h 75"/>
                <a:gd name="T16" fmla="*/ 0 w 51"/>
                <a:gd name="T17" fmla="*/ 63 h 75"/>
                <a:gd name="T18" fmla="*/ 0 w 51"/>
                <a:gd name="T19" fmla="*/ 67 h 75"/>
                <a:gd name="T20" fmla="*/ 2 w 51"/>
                <a:gd name="T21" fmla="*/ 71 h 75"/>
                <a:gd name="T22" fmla="*/ 4 w 51"/>
                <a:gd name="T23" fmla="*/ 75 h 75"/>
                <a:gd name="T24" fmla="*/ 4 w 51"/>
                <a:gd name="T25" fmla="*/ 75 h 75"/>
                <a:gd name="T26" fmla="*/ 10 w 51"/>
                <a:gd name="T27" fmla="*/ 75 h 75"/>
                <a:gd name="T28" fmla="*/ 10 w 51"/>
                <a:gd name="T29" fmla="*/ 75 h 75"/>
                <a:gd name="T30" fmla="*/ 15 w 51"/>
                <a:gd name="T31" fmla="*/ 75 h 75"/>
                <a:gd name="T32" fmla="*/ 19 w 51"/>
                <a:gd name="T33" fmla="*/ 71 h 75"/>
                <a:gd name="T34" fmla="*/ 51 w 51"/>
                <a:gd name="T35" fmla="*/ 16 h 75"/>
                <a:gd name="T36" fmla="*/ 51 w 51"/>
                <a:gd name="T37" fmla="*/ 16 h 75"/>
                <a:gd name="T38" fmla="*/ 51 w 51"/>
                <a:gd name="T39" fmla="*/ 12 h 75"/>
                <a:gd name="T40" fmla="*/ 51 w 51"/>
                <a:gd name="T41" fmla="*/ 8 h 75"/>
                <a:gd name="T42" fmla="*/ 50 w 51"/>
                <a:gd name="T43" fmla="*/ 4 h 75"/>
                <a:gd name="T44" fmla="*/ 48 w 51"/>
                <a:gd name="T45" fmla="*/ 0 h 75"/>
                <a:gd name="T46" fmla="*/ 48 w 51"/>
                <a:gd name="T4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75">
                  <a:moveTo>
                    <a:pt x="48" y="0"/>
                  </a:moveTo>
                  <a:lnTo>
                    <a:pt x="48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2" y="71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75"/>
                  </a:lnTo>
                  <a:lnTo>
                    <a:pt x="19" y="71"/>
                  </a:lnTo>
                  <a:lnTo>
                    <a:pt x="51" y="16"/>
                  </a:lnTo>
                  <a:lnTo>
                    <a:pt x="51" y="16"/>
                  </a:lnTo>
                  <a:lnTo>
                    <a:pt x="51" y="12"/>
                  </a:lnTo>
                  <a:lnTo>
                    <a:pt x="51" y="8"/>
                  </a:lnTo>
                  <a:lnTo>
                    <a:pt x="50" y="4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6" name="Freeform 10"/>
            <p:cNvSpPr>
              <a:spLocks/>
            </p:cNvSpPr>
            <p:nvPr/>
          </p:nvSpPr>
          <p:spPr bwMode="auto">
            <a:xfrm>
              <a:off x="6470401" y="3385262"/>
              <a:ext cx="119780" cy="276416"/>
            </a:xfrm>
            <a:custGeom>
              <a:avLst/>
              <a:gdLst>
                <a:gd name="T0" fmla="*/ 95 w 104"/>
                <a:gd name="T1" fmla="*/ 17 h 240"/>
                <a:gd name="T2" fmla="*/ 95 w 104"/>
                <a:gd name="T3" fmla="*/ 17 h 240"/>
                <a:gd name="T4" fmla="*/ 95 w 104"/>
                <a:gd name="T5" fmla="*/ 11 h 240"/>
                <a:gd name="T6" fmla="*/ 91 w 104"/>
                <a:gd name="T7" fmla="*/ 6 h 240"/>
                <a:gd name="T8" fmla="*/ 85 w 104"/>
                <a:gd name="T9" fmla="*/ 2 h 240"/>
                <a:gd name="T10" fmla="*/ 80 w 104"/>
                <a:gd name="T11" fmla="*/ 0 h 240"/>
                <a:gd name="T12" fmla="*/ 26 w 104"/>
                <a:gd name="T13" fmla="*/ 0 h 240"/>
                <a:gd name="T14" fmla="*/ 26 w 104"/>
                <a:gd name="T15" fmla="*/ 0 h 240"/>
                <a:gd name="T16" fmla="*/ 19 w 104"/>
                <a:gd name="T17" fmla="*/ 2 h 240"/>
                <a:gd name="T18" fmla="*/ 13 w 104"/>
                <a:gd name="T19" fmla="*/ 6 h 240"/>
                <a:gd name="T20" fmla="*/ 11 w 104"/>
                <a:gd name="T21" fmla="*/ 11 h 240"/>
                <a:gd name="T22" fmla="*/ 9 w 104"/>
                <a:gd name="T23" fmla="*/ 17 h 240"/>
                <a:gd name="T24" fmla="*/ 0 w 104"/>
                <a:gd name="T25" fmla="*/ 103 h 240"/>
                <a:gd name="T26" fmla="*/ 0 w 104"/>
                <a:gd name="T27" fmla="*/ 103 h 240"/>
                <a:gd name="T28" fmla="*/ 2 w 104"/>
                <a:gd name="T29" fmla="*/ 108 h 240"/>
                <a:gd name="T30" fmla="*/ 3 w 104"/>
                <a:gd name="T31" fmla="*/ 114 h 240"/>
                <a:gd name="T32" fmla="*/ 9 w 104"/>
                <a:gd name="T33" fmla="*/ 118 h 240"/>
                <a:gd name="T34" fmla="*/ 17 w 104"/>
                <a:gd name="T35" fmla="*/ 120 h 240"/>
                <a:gd name="T36" fmla="*/ 21 w 104"/>
                <a:gd name="T37" fmla="*/ 120 h 240"/>
                <a:gd name="T38" fmla="*/ 34 w 104"/>
                <a:gd name="T39" fmla="*/ 228 h 240"/>
                <a:gd name="T40" fmla="*/ 34 w 104"/>
                <a:gd name="T41" fmla="*/ 228 h 240"/>
                <a:gd name="T42" fmla="*/ 36 w 104"/>
                <a:gd name="T43" fmla="*/ 232 h 240"/>
                <a:gd name="T44" fmla="*/ 38 w 104"/>
                <a:gd name="T45" fmla="*/ 236 h 240"/>
                <a:gd name="T46" fmla="*/ 41 w 104"/>
                <a:gd name="T47" fmla="*/ 238 h 240"/>
                <a:gd name="T48" fmla="*/ 45 w 104"/>
                <a:gd name="T49" fmla="*/ 240 h 240"/>
                <a:gd name="T50" fmla="*/ 60 w 104"/>
                <a:gd name="T51" fmla="*/ 240 h 240"/>
                <a:gd name="T52" fmla="*/ 60 w 104"/>
                <a:gd name="T53" fmla="*/ 240 h 240"/>
                <a:gd name="T54" fmla="*/ 64 w 104"/>
                <a:gd name="T55" fmla="*/ 238 h 240"/>
                <a:gd name="T56" fmla="*/ 66 w 104"/>
                <a:gd name="T57" fmla="*/ 236 h 240"/>
                <a:gd name="T58" fmla="*/ 70 w 104"/>
                <a:gd name="T59" fmla="*/ 232 h 240"/>
                <a:gd name="T60" fmla="*/ 70 w 104"/>
                <a:gd name="T61" fmla="*/ 228 h 240"/>
                <a:gd name="T62" fmla="*/ 83 w 104"/>
                <a:gd name="T63" fmla="*/ 120 h 240"/>
                <a:gd name="T64" fmla="*/ 89 w 104"/>
                <a:gd name="T65" fmla="*/ 120 h 240"/>
                <a:gd name="T66" fmla="*/ 89 w 104"/>
                <a:gd name="T67" fmla="*/ 120 h 240"/>
                <a:gd name="T68" fmla="*/ 95 w 104"/>
                <a:gd name="T69" fmla="*/ 118 h 240"/>
                <a:gd name="T70" fmla="*/ 100 w 104"/>
                <a:gd name="T71" fmla="*/ 114 h 240"/>
                <a:gd name="T72" fmla="*/ 104 w 104"/>
                <a:gd name="T73" fmla="*/ 108 h 240"/>
                <a:gd name="T74" fmla="*/ 104 w 104"/>
                <a:gd name="T75" fmla="*/ 103 h 240"/>
                <a:gd name="T76" fmla="*/ 95 w 104"/>
                <a:gd name="T77" fmla="*/ 1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240">
                  <a:moveTo>
                    <a:pt x="95" y="17"/>
                  </a:moveTo>
                  <a:lnTo>
                    <a:pt x="95" y="17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5" y="2"/>
                  </a:lnTo>
                  <a:lnTo>
                    <a:pt x="8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3" y="6"/>
                  </a:lnTo>
                  <a:lnTo>
                    <a:pt x="11" y="11"/>
                  </a:lnTo>
                  <a:lnTo>
                    <a:pt x="9" y="17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3" y="114"/>
                  </a:lnTo>
                  <a:lnTo>
                    <a:pt x="9" y="118"/>
                  </a:lnTo>
                  <a:lnTo>
                    <a:pt x="17" y="120"/>
                  </a:lnTo>
                  <a:lnTo>
                    <a:pt x="21" y="120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6" y="232"/>
                  </a:lnTo>
                  <a:lnTo>
                    <a:pt x="38" y="236"/>
                  </a:lnTo>
                  <a:lnTo>
                    <a:pt x="41" y="238"/>
                  </a:lnTo>
                  <a:lnTo>
                    <a:pt x="45" y="240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66" y="236"/>
                  </a:lnTo>
                  <a:lnTo>
                    <a:pt x="70" y="232"/>
                  </a:lnTo>
                  <a:lnTo>
                    <a:pt x="70" y="228"/>
                  </a:lnTo>
                  <a:lnTo>
                    <a:pt x="83" y="120"/>
                  </a:lnTo>
                  <a:lnTo>
                    <a:pt x="89" y="120"/>
                  </a:lnTo>
                  <a:lnTo>
                    <a:pt x="89" y="120"/>
                  </a:lnTo>
                  <a:lnTo>
                    <a:pt x="95" y="118"/>
                  </a:lnTo>
                  <a:lnTo>
                    <a:pt x="100" y="114"/>
                  </a:lnTo>
                  <a:lnTo>
                    <a:pt x="104" y="108"/>
                  </a:lnTo>
                  <a:lnTo>
                    <a:pt x="104" y="103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7" name="Freeform 11"/>
            <p:cNvSpPr>
              <a:spLocks/>
            </p:cNvSpPr>
            <p:nvPr/>
          </p:nvSpPr>
          <p:spPr bwMode="auto">
            <a:xfrm>
              <a:off x="6498043" y="3310399"/>
              <a:ext cx="65649" cy="63345"/>
            </a:xfrm>
            <a:custGeom>
              <a:avLst/>
              <a:gdLst>
                <a:gd name="T0" fmla="*/ 29 w 57"/>
                <a:gd name="T1" fmla="*/ 0 h 55"/>
                <a:gd name="T2" fmla="*/ 29 w 57"/>
                <a:gd name="T3" fmla="*/ 0 h 55"/>
                <a:gd name="T4" fmla="*/ 35 w 57"/>
                <a:gd name="T5" fmla="*/ 0 h 55"/>
                <a:gd name="T6" fmla="*/ 38 w 57"/>
                <a:gd name="T7" fmla="*/ 2 h 55"/>
                <a:gd name="T8" fmla="*/ 48 w 57"/>
                <a:gd name="T9" fmla="*/ 8 h 55"/>
                <a:gd name="T10" fmla="*/ 54 w 57"/>
                <a:gd name="T11" fmla="*/ 17 h 55"/>
                <a:gd name="T12" fmla="*/ 56 w 57"/>
                <a:gd name="T13" fmla="*/ 21 h 55"/>
                <a:gd name="T14" fmla="*/ 57 w 57"/>
                <a:gd name="T15" fmla="*/ 27 h 55"/>
                <a:gd name="T16" fmla="*/ 57 w 57"/>
                <a:gd name="T17" fmla="*/ 27 h 55"/>
                <a:gd name="T18" fmla="*/ 56 w 57"/>
                <a:gd name="T19" fmla="*/ 33 h 55"/>
                <a:gd name="T20" fmla="*/ 54 w 57"/>
                <a:gd name="T21" fmla="*/ 38 h 55"/>
                <a:gd name="T22" fmla="*/ 48 w 57"/>
                <a:gd name="T23" fmla="*/ 48 h 55"/>
                <a:gd name="T24" fmla="*/ 38 w 57"/>
                <a:gd name="T25" fmla="*/ 54 h 55"/>
                <a:gd name="T26" fmla="*/ 35 w 57"/>
                <a:gd name="T27" fmla="*/ 55 h 55"/>
                <a:gd name="T28" fmla="*/ 29 w 57"/>
                <a:gd name="T29" fmla="*/ 55 h 55"/>
                <a:gd name="T30" fmla="*/ 29 w 57"/>
                <a:gd name="T31" fmla="*/ 55 h 55"/>
                <a:gd name="T32" fmla="*/ 23 w 57"/>
                <a:gd name="T33" fmla="*/ 55 h 55"/>
                <a:gd name="T34" fmla="*/ 17 w 57"/>
                <a:gd name="T35" fmla="*/ 54 h 55"/>
                <a:gd name="T36" fmla="*/ 8 w 57"/>
                <a:gd name="T37" fmla="*/ 48 h 55"/>
                <a:gd name="T38" fmla="*/ 2 w 57"/>
                <a:gd name="T39" fmla="*/ 38 h 55"/>
                <a:gd name="T40" fmla="*/ 0 w 57"/>
                <a:gd name="T41" fmla="*/ 33 h 55"/>
                <a:gd name="T42" fmla="*/ 0 w 57"/>
                <a:gd name="T43" fmla="*/ 27 h 55"/>
                <a:gd name="T44" fmla="*/ 0 w 57"/>
                <a:gd name="T45" fmla="*/ 27 h 55"/>
                <a:gd name="T46" fmla="*/ 0 w 57"/>
                <a:gd name="T47" fmla="*/ 21 h 55"/>
                <a:gd name="T48" fmla="*/ 2 w 57"/>
                <a:gd name="T49" fmla="*/ 17 h 55"/>
                <a:gd name="T50" fmla="*/ 8 w 57"/>
                <a:gd name="T51" fmla="*/ 8 h 55"/>
                <a:gd name="T52" fmla="*/ 17 w 57"/>
                <a:gd name="T53" fmla="*/ 2 h 55"/>
                <a:gd name="T54" fmla="*/ 23 w 57"/>
                <a:gd name="T55" fmla="*/ 0 h 55"/>
                <a:gd name="T56" fmla="*/ 29 w 57"/>
                <a:gd name="T57" fmla="*/ 0 h 55"/>
                <a:gd name="T58" fmla="*/ 29 w 57"/>
                <a:gd name="T5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55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38" y="2"/>
                  </a:lnTo>
                  <a:lnTo>
                    <a:pt x="48" y="8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6" y="33"/>
                  </a:lnTo>
                  <a:lnTo>
                    <a:pt x="54" y="38"/>
                  </a:lnTo>
                  <a:lnTo>
                    <a:pt x="48" y="48"/>
                  </a:lnTo>
                  <a:lnTo>
                    <a:pt x="38" y="54"/>
                  </a:lnTo>
                  <a:lnTo>
                    <a:pt x="35" y="55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23" y="55"/>
                  </a:lnTo>
                  <a:lnTo>
                    <a:pt x="17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8" name="Freeform 12"/>
            <p:cNvSpPr>
              <a:spLocks/>
            </p:cNvSpPr>
            <p:nvPr/>
          </p:nvSpPr>
          <p:spPr bwMode="auto">
            <a:xfrm>
              <a:off x="6067294" y="3385262"/>
              <a:ext cx="122084" cy="276416"/>
            </a:xfrm>
            <a:custGeom>
              <a:avLst/>
              <a:gdLst>
                <a:gd name="T0" fmla="*/ 95 w 106"/>
                <a:gd name="T1" fmla="*/ 17 h 240"/>
                <a:gd name="T2" fmla="*/ 95 w 106"/>
                <a:gd name="T3" fmla="*/ 17 h 240"/>
                <a:gd name="T4" fmla="*/ 95 w 106"/>
                <a:gd name="T5" fmla="*/ 11 h 240"/>
                <a:gd name="T6" fmla="*/ 91 w 106"/>
                <a:gd name="T7" fmla="*/ 6 h 240"/>
                <a:gd name="T8" fmla="*/ 85 w 106"/>
                <a:gd name="T9" fmla="*/ 2 h 240"/>
                <a:gd name="T10" fmla="*/ 80 w 106"/>
                <a:gd name="T11" fmla="*/ 0 h 240"/>
                <a:gd name="T12" fmla="*/ 26 w 106"/>
                <a:gd name="T13" fmla="*/ 0 h 240"/>
                <a:gd name="T14" fmla="*/ 26 w 106"/>
                <a:gd name="T15" fmla="*/ 0 h 240"/>
                <a:gd name="T16" fmla="*/ 19 w 106"/>
                <a:gd name="T17" fmla="*/ 2 h 240"/>
                <a:gd name="T18" fmla="*/ 13 w 106"/>
                <a:gd name="T19" fmla="*/ 6 h 240"/>
                <a:gd name="T20" fmla="*/ 11 w 106"/>
                <a:gd name="T21" fmla="*/ 11 h 240"/>
                <a:gd name="T22" fmla="*/ 9 w 106"/>
                <a:gd name="T23" fmla="*/ 17 h 240"/>
                <a:gd name="T24" fmla="*/ 0 w 106"/>
                <a:gd name="T25" fmla="*/ 103 h 240"/>
                <a:gd name="T26" fmla="*/ 0 w 106"/>
                <a:gd name="T27" fmla="*/ 103 h 240"/>
                <a:gd name="T28" fmla="*/ 2 w 106"/>
                <a:gd name="T29" fmla="*/ 108 h 240"/>
                <a:gd name="T30" fmla="*/ 4 w 106"/>
                <a:gd name="T31" fmla="*/ 114 h 240"/>
                <a:gd name="T32" fmla="*/ 9 w 106"/>
                <a:gd name="T33" fmla="*/ 118 h 240"/>
                <a:gd name="T34" fmla="*/ 17 w 106"/>
                <a:gd name="T35" fmla="*/ 120 h 240"/>
                <a:gd name="T36" fmla="*/ 23 w 106"/>
                <a:gd name="T37" fmla="*/ 120 h 240"/>
                <a:gd name="T38" fmla="*/ 34 w 106"/>
                <a:gd name="T39" fmla="*/ 228 h 240"/>
                <a:gd name="T40" fmla="*/ 34 w 106"/>
                <a:gd name="T41" fmla="*/ 228 h 240"/>
                <a:gd name="T42" fmla="*/ 36 w 106"/>
                <a:gd name="T43" fmla="*/ 232 h 240"/>
                <a:gd name="T44" fmla="*/ 38 w 106"/>
                <a:gd name="T45" fmla="*/ 236 h 240"/>
                <a:gd name="T46" fmla="*/ 42 w 106"/>
                <a:gd name="T47" fmla="*/ 238 h 240"/>
                <a:gd name="T48" fmla="*/ 45 w 106"/>
                <a:gd name="T49" fmla="*/ 240 h 240"/>
                <a:gd name="T50" fmla="*/ 61 w 106"/>
                <a:gd name="T51" fmla="*/ 240 h 240"/>
                <a:gd name="T52" fmla="*/ 61 w 106"/>
                <a:gd name="T53" fmla="*/ 240 h 240"/>
                <a:gd name="T54" fmla="*/ 64 w 106"/>
                <a:gd name="T55" fmla="*/ 238 h 240"/>
                <a:gd name="T56" fmla="*/ 66 w 106"/>
                <a:gd name="T57" fmla="*/ 236 h 240"/>
                <a:gd name="T58" fmla="*/ 70 w 106"/>
                <a:gd name="T59" fmla="*/ 232 h 240"/>
                <a:gd name="T60" fmla="*/ 70 w 106"/>
                <a:gd name="T61" fmla="*/ 228 h 240"/>
                <a:gd name="T62" fmla="*/ 83 w 106"/>
                <a:gd name="T63" fmla="*/ 120 h 240"/>
                <a:gd name="T64" fmla="*/ 89 w 106"/>
                <a:gd name="T65" fmla="*/ 120 h 240"/>
                <a:gd name="T66" fmla="*/ 89 w 106"/>
                <a:gd name="T67" fmla="*/ 120 h 240"/>
                <a:gd name="T68" fmla="*/ 95 w 106"/>
                <a:gd name="T69" fmla="*/ 118 h 240"/>
                <a:gd name="T70" fmla="*/ 101 w 106"/>
                <a:gd name="T71" fmla="*/ 114 h 240"/>
                <a:gd name="T72" fmla="*/ 104 w 106"/>
                <a:gd name="T73" fmla="*/ 108 h 240"/>
                <a:gd name="T74" fmla="*/ 106 w 106"/>
                <a:gd name="T75" fmla="*/ 103 h 240"/>
                <a:gd name="T76" fmla="*/ 95 w 106"/>
                <a:gd name="T77" fmla="*/ 1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240">
                  <a:moveTo>
                    <a:pt x="95" y="17"/>
                  </a:moveTo>
                  <a:lnTo>
                    <a:pt x="95" y="17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5" y="2"/>
                  </a:lnTo>
                  <a:lnTo>
                    <a:pt x="8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3" y="6"/>
                  </a:lnTo>
                  <a:lnTo>
                    <a:pt x="11" y="11"/>
                  </a:lnTo>
                  <a:lnTo>
                    <a:pt x="9" y="17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9" y="118"/>
                  </a:lnTo>
                  <a:lnTo>
                    <a:pt x="17" y="120"/>
                  </a:lnTo>
                  <a:lnTo>
                    <a:pt x="23" y="120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6" y="232"/>
                  </a:lnTo>
                  <a:lnTo>
                    <a:pt x="38" y="236"/>
                  </a:lnTo>
                  <a:lnTo>
                    <a:pt x="42" y="238"/>
                  </a:lnTo>
                  <a:lnTo>
                    <a:pt x="45" y="240"/>
                  </a:lnTo>
                  <a:lnTo>
                    <a:pt x="61" y="240"/>
                  </a:lnTo>
                  <a:lnTo>
                    <a:pt x="61" y="240"/>
                  </a:lnTo>
                  <a:lnTo>
                    <a:pt x="64" y="238"/>
                  </a:lnTo>
                  <a:lnTo>
                    <a:pt x="66" y="236"/>
                  </a:lnTo>
                  <a:lnTo>
                    <a:pt x="70" y="232"/>
                  </a:lnTo>
                  <a:lnTo>
                    <a:pt x="70" y="228"/>
                  </a:lnTo>
                  <a:lnTo>
                    <a:pt x="83" y="120"/>
                  </a:lnTo>
                  <a:lnTo>
                    <a:pt x="89" y="120"/>
                  </a:lnTo>
                  <a:lnTo>
                    <a:pt x="89" y="120"/>
                  </a:lnTo>
                  <a:lnTo>
                    <a:pt x="95" y="118"/>
                  </a:lnTo>
                  <a:lnTo>
                    <a:pt x="101" y="114"/>
                  </a:lnTo>
                  <a:lnTo>
                    <a:pt x="104" y="108"/>
                  </a:lnTo>
                  <a:lnTo>
                    <a:pt x="106" y="103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9" name="Freeform 13"/>
            <p:cNvSpPr>
              <a:spLocks/>
            </p:cNvSpPr>
            <p:nvPr/>
          </p:nvSpPr>
          <p:spPr bwMode="auto">
            <a:xfrm>
              <a:off x="6094936" y="3310399"/>
              <a:ext cx="66801" cy="63345"/>
            </a:xfrm>
            <a:custGeom>
              <a:avLst/>
              <a:gdLst>
                <a:gd name="T0" fmla="*/ 29 w 58"/>
                <a:gd name="T1" fmla="*/ 0 h 55"/>
                <a:gd name="T2" fmla="*/ 29 w 58"/>
                <a:gd name="T3" fmla="*/ 0 h 55"/>
                <a:gd name="T4" fmla="*/ 35 w 58"/>
                <a:gd name="T5" fmla="*/ 0 h 55"/>
                <a:gd name="T6" fmla="*/ 39 w 58"/>
                <a:gd name="T7" fmla="*/ 2 h 55"/>
                <a:gd name="T8" fmla="*/ 48 w 58"/>
                <a:gd name="T9" fmla="*/ 8 h 55"/>
                <a:gd name="T10" fmla="*/ 54 w 58"/>
                <a:gd name="T11" fmla="*/ 17 h 55"/>
                <a:gd name="T12" fmla="*/ 56 w 58"/>
                <a:gd name="T13" fmla="*/ 21 h 55"/>
                <a:gd name="T14" fmla="*/ 58 w 58"/>
                <a:gd name="T15" fmla="*/ 27 h 55"/>
                <a:gd name="T16" fmla="*/ 58 w 58"/>
                <a:gd name="T17" fmla="*/ 27 h 55"/>
                <a:gd name="T18" fmla="*/ 56 w 58"/>
                <a:gd name="T19" fmla="*/ 33 h 55"/>
                <a:gd name="T20" fmla="*/ 54 w 58"/>
                <a:gd name="T21" fmla="*/ 38 h 55"/>
                <a:gd name="T22" fmla="*/ 48 w 58"/>
                <a:gd name="T23" fmla="*/ 48 h 55"/>
                <a:gd name="T24" fmla="*/ 39 w 58"/>
                <a:gd name="T25" fmla="*/ 54 h 55"/>
                <a:gd name="T26" fmla="*/ 35 w 58"/>
                <a:gd name="T27" fmla="*/ 55 h 55"/>
                <a:gd name="T28" fmla="*/ 29 w 58"/>
                <a:gd name="T29" fmla="*/ 55 h 55"/>
                <a:gd name="T30" fmla="*/ 29 w 58"/>
                <a:gd name="T31" fmla="*/ 55 h 55"/>
                <a:gd name="T32" fmla="*/ 23 w 58"/>
                <a:gd name="T33" fmla="*/ 55 h 55"/>
                <a:gd name="T34" fmla="*/ 18 w 58"/>
                <a:gd name="T35" fmla="*/ 54 h 55"/>
                <a:gd name="T36" fmla="*/ 8 w 58"/>
                <a:gd name="T37" fmla="*/ 48 h 55"/>
                <a:gd name="T38" fmla="*/ 2 w 58"/>
                <a:gd name="T39" fmla="*/ 38 h 55"/>
                <a:gd name="T40" fmla="*/ 0 w 58"/>
                <a:gd name="T41" fmla="*/ 33 h 55"/>
                <a:gd name="T42" fmla="*/ 0 w 58"/>
                <a:gd name="T43" fmla="*/ 27 h 55"/>
                <a:gd name="T44" fmla="*/ 0 w 58"/>
                <a:gd name="T45" fmla="*/ 27 h 55"/>
                <a:gd name="T46" fmla="*/ 0 w 58"/>
                <a:gd name="T47" fmla="*/ 21 h 55"/>
                <a:gd name="T48" fmla="*/ 2 w 58"/>
                <a:gd name="T49" fmla="*/ 17 h 55"/>
                <a:gd name="T50" fmla="*/ 8 w 58"/>
                <a:gd name="T51" fmla="*/ 8 h 55"/>
                <a:gd name="T52" fmla="*/ 18 w 58"/>
                <a:gd name="T53" fmla="*/ 2 h 55"/>
                <a:gd name="T54" fmla="*/ 23 w 58"/>
                <a:gd name="T55" fmla="*/ 0 h 55"/>
                <a:gd name="T56" fmla="*/ 29 w 58"/>
                <a:gd name="T57" fmla="*/ 0 h 55"/>
                <a:gd name="T58" fmla="*/ 29 w 58"/>
                <a:gd name="T5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55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8" y="8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8" y="27"/>
                  </a:lnTo>
                  <a:lnTo>
                    <a:pt x="58" y="27"/>
                  </a:lnTo>
                  <a:lnTo>
                    <a:pt x="56" y="33"/>
                  </a:lnTo>
                  <a:lnTo>
                    <a:pt x="54" y="38"/>
                  </a:lnTo>
                  <a:lnTo>
                    <a:pt x="48" y="48"/>
                  </a:lnTo>
                  <a:lnTo>
                    <a:pt x="39" y="54"/>
                  </a:lnTo>
                  <a:lnTo>
                    <a:pt x="35" y="55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23" y="55"/>
                  </a:lnTo>
                  <a:lnTo>
                    <a:pt x="18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0" name="Freeform 14"/>
            <p:cNvSpPr>
              <a:spLocks/>
            </p:cNvSpPr>
            <p:nvPr/>
          </p:nvSpPr>
          <p:spPr bwMode="auto">
            <a:xfrm>
              <a:off x="6599396" y="3397931"/>
              <a:ext cx="107111" cy="241864"/>
            </a:xfrm>
            <a:custGeom>
              <a:avLst/>
              <a:gdLst>
                <a:gd name="T0" fmla="*/ 83 w 93"/>
                <a:gd name="T1" fmla="*/ 16 h 210"/>
                <a:gd name="T2" fmla="*/ 83 w 93"/>
                <a:gd name="T3" fmla="*/ 16 h 210"/>
                <a:gd name="T4" fmla="*/ 83 w 93"/>
                <a:gd name="T5" fmla="*/ 10 h 210"/>
                <a:gd name="T6" fmla="*/ 80 w 93"/>
                <a:gd name="T7" fmla="*/ 4 h 210"/>
                <a:gd name="T8" fmla="*/ 76 w 93"/>
                <a:gd name="T9" fmla="*/ 2 h 210"/>
                <a:gd name="T10" fmla="*/ 68 w 93"/>
                <a:gd name="T11" fmla="*/ 0 h 210"/>
                <a:gd name="T12" fmla="*/ 23 w 93"/>
                <a:gd name="T13" fmla="*/ 0 h 210"/>
                <a:gd name="T14" fmla="*/ 23 w 93"/>
                <a:gd name="T15" fmla="*/ 0 h 210"/>
                <a:gd name="T16" fmla="*/ 17 w 93"/>
                <a:gd name="T17" fmla="*/ 2 h 210"/>
                <a:gd name="T18" fmla="*/ 13 w 93"/>
                <a:gd name="T19" fmla="*/ 4 h 210"/>
                <a:gd name="T20" fmla="*/ 9 w 93"/>
                <a:gd name="T21" fmla="*/ 10 h 210"/>
                <a:gd name="T22" fmla="*/ 7 w 93"/>
                <a:gd name="T23" fmla="*/ 16 h 210"/>
                <a:gd name="T24" fmla="*/ 0 w 93"/>
                <a:gd name="T25" fmla="*/ 90 h 210"/>
                <a:gd name="T26" fmla="*/ 0 w 93"/>
                <a:gd name="T27" fmla="*/ 90 h 210"/>
                <a:gd name="T28" fmla="*/ 2 w 93"/>
                <a:gd name="T29" fmla="*/ 96 h 210"/>
                <a:gd name="T30" fmla="*/ 4 w 93"/>
                <a:gd name="T31" fmla="*/ 99 h 210"/>
                <a:gd name="T32" fmla="*/ 9 w 93"/>
                <a:gd name="T33" fmla="*/ 103 h 210"/>
                <a:gd name="T34" fmla="*/ 15 w 93"/>
                <a:gd name="T35" fmla="*/ 105 h 210"/>
                <a:gd name="T36" fmla="*/ 19 w 93"/>
                <a:gd name="T37" fmla="*/ 105 h 210"/>
                <a:gd name="T38" fmla="*/ 30 w 93"/>
                <a:gd name="T39" fmla="*/ 200 h 210"/>
                <a:gd name="T40" fmla="*/ 30 w 93"/>
                <a:gd name="T41" fmla="*/ 200 h 210"/>
                <a:gd name="T42" fmla="*/ 32 w 93"/>
                <a:gd name="T43" fmla="*/ 204 h 210"/>
                <a:gd name="T44" fmla="*/ 34 w 93"/>
                <a:gd name="T45" fmla="*/ 206 h 210"/>
                <a:gd name="T46" fmla="*/ 36 w 93"/>
                <a:gd name="T47" fmla="*/ 208 h 210"/>
                <a:gd name="T48" fmla="*/ 40 w 93"/>
                <a:gd name="T49" fmla="*/ 210 h 210"/>
                <a:gd name="T50" fmla="*/ 53 w 93"/>
                <a:gd name="T51" fmla="*/ 210 h 210"/>
                <a:gd name="T52" fmla="*/ 53 w 93"/>
                <a:gd name="T53" fmla="*/ 210 h 210"/>
                <a:gd name="T54" fmla="*/ 57 w 93"/>
                <a:gd name="T55" fmla="*/ 208 h 210"/>
                <a:gd name="T56" fmla="*/ 59 w 93"/>
                <a:gd name="T57" fmla="*/ 206 h 210"/>
                <a:gd name="T58" fmla="*/ 61 w 93"/>
                <a:gd name="T59" fmla="*/ 204 h 210"/>
                <a:gd name="T60" fmla="*/ 61 w 93"/>
                <a:gd name="T61" fmla="*/ 200 h 210"/>
                <a:gd name="T62" fmla="*/ 72 w 93"/>
                <a:gd name="T63" fmla="*/ 105 h 210"/>
                <a:gd name="T64" fmla="*/ 78 w 93"/>
                <a:gd name="T65" fmla="*/ 105 h 210"/>
                <a:gd name="T66" fmla="*/ 78 w 93"/>
                <a:gd name="T67" fmla="*/ 105 h 210"/>
                <a:gd name="T68" fmla="*/ 83 w 93"/>
                <a:gd name="T69" fmla="*/ 103 h 210"/>
                <a:gd name="T70" fmla="*/ 87 w 93"/>
                <a:gd name="T71" fmla="*/ 99 h 210"/>
                <a:gd name="T72" fmla="*/ 91 w 93"/>
                <a:gd name="T73" fmla="*/ 96 h 210"/>
                <a:gd name="T74" fmla="*/ 93 w 93"/>
                <a:gd name="T75" fmla="*/ 90 h 210"/>
                <a:gd name="T76" fmla="*/ 83 w 93"/>
                <a:gd name="T77" fmla="*/ 1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210">
                  <a:moveTo>
                    <a:pt x="83" y="16"/>
                  </a:moveTo>
                  <a:lnTo>
                    <a:pt x="83" y="16"/>
                  </a:lnTo>
                  <a:lnTo>
                    <a:pt x="83" y="10"/>
                  </a:lnTo>
                  <a:lnTo>
                    <a:pt x="80" y="4"/>
                  </a:lnTo>
                  <a:lnTo>
                    <a:pt x="76" y="2"/>
                  </a:lnTo>
                  <a:lnTo>
                    <a:pt x="6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9" y="10"/>
                  </a:lnTo>
                  <a:lnTo>
                    <a:pt x="7" y="1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4" y="99"/>
                  </a:lnTo>
                  <a:lnTo>
                    <a:pt x="9" y="103"/>
                  </a:lnTo>
                  <a:lnTo>
                    <a:pt x="15" y="105"/>
                  </a:lnTo>
                  <a:lnTo>
                    <a:pt x="19" y="105"/>
                  </a:lnTo>
                  <a:lnTo>
                    <a:pt x="30" y="200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4" y="206"/>
                  </a:lnTo>
                  <a:lnTo>
                    <a:pt x="36" y="208"/>
                  </a:lnTo>
                  <a:lnTo>
                    <a:pt x="40" y="210"/>
                  </a:lnTo>
                  <a:lnTo>
                    <a:pt x="53" y="210"/>
                  </a:lnTo>
                  <a:lnTo>
                    <a:pt x="53" y="210"/>
                  </a:lnTo>
                  <a:lnTo>
                    <a:pt x="57" y="208"/>
                  </a:lnTo>
                  <a:lnTo>
                    <a:pt x="59" y="206"/>
                  </a:lnTo>
                  <a:lnTo>
                    <a:pt x="61" y="204"/>
                  </a:lnTo>
                  <a:lnTo>
                    <a:pt x="61" y="200"/>
                  </a:lnTo>
                  <a:lnTo>
                    <a:pt x="72" y="105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83" y="103"/>
                  </a:lnTo>
                  <a:lnTo>
                    <a:pt x="87" y="99"/>
                  </a:lnTo>
                  <a:lnTo>
                    <a:pt x="91" y="96"/>
                  </a:lnTo>
                  <a:lnTo>
                    <a:pt x="93" y="90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1" name="Freeform 15"/>
            <p:cNvSpPr>
              <a:spLocks/>
            </p:cNvSpPr>
            <p:nvPr/>
          </p:nvSpPr>
          <p:spPr bwMode="auto">
            <a:xfrm>
              <a:off x="6623582" y="3332282"/>
              <a:ext cx="56435" cy="57587"/>
            </a:xfrm>
            <a:custGeom>
              <a:avLst/>
              <a:gdLst>
                <a:gd name="T0" fmla="*/ 24 w 49"/>
                <a:gd name="T1" fmla="*/ 0 h 50"/>
                <a:gd name="T2" fmla="*/ 24 w 49"/>
                <a:gd name="T3" fmla="*/ 0 h 50"/>
                <a:gd name="T4" fmla="*/ 34 w 49"/>
                <a:gd name="T5" fmla="*/ 2 h 50"/>
                <a:gd name="T6" fmla="*/ 43 w 49"/>
                <a:gd name="T7" fmla="*/ 6 h 50"/>
                <a:gd name="T8" fmla="*/ 47 w 49"/>
                <a:gd name="T9" fmla="*/ 16 h 50"/>
                <a:gd name="T10" fmla="*/ 49 w 49"/>
                <a:gd name="T11" fmla="*/ 25 h 50"/>
                <a:gd name="T12" fmla="*/ 49 w 49"/>
                <a:gd name="T13" fmla="*/ 25 h 50"/>
                <a:gd name="T14" fmla="*/ 47 w 49"/>
                <a:gd name="T15" fmla="*/ 35 h 50"/>
                <a:gd name="T16" fmla="*/ 43 w 49"/>
                <a:gd name="T17" fmla="*/ 42 h 50"/>
                <a:gd name="T18" fmla="*/ 34 w 49"/>
                <a:gd name="T19" fmla="*/ 48 h 50"/>
                <a:gd name="T20" fmla="*/ 24 w 49"/>
                <a:gd name="T21" fmla="*/ 50 h 50"/>
                <a:gd name="T22" fmla="*/ 24 w 49"/>
                <a:gd name="T23" fmla="*/ 50 h 50"/>
                <a:gd name="T24" fmla="*/ 15 w 49"/>
                <a:gd name="T25" fmla="*/ 48 h 50"/>
                <a:gd name="T26" fmla="*/ 7 w 49"/>
                <a:gd name="T27" fmla="*/ 42 h 50"/>
                <a:gd name="T28" fmla="*/ 2 w 49"/>
                <a:gd name="T29" fmla="*/ 35 h 50"/>
                <a:gd name="T30" fmla="*/ 0 w 49"/>
                <a:gd name="T31" fmla="*/ 25 h 50"/>
                <a:gd name="T32" fmla="*/ 0 w 49"/>
                <a:gd name="T33" fmla="*/ 25 h 50"/>
                <a:gd name="T34" fmla="*/ 2 w 49"/>
                <a:gd name="T35" fmla="*/ 16 h 50"/>
                <a:gd name="T36" fmla="*/ 7 w 49"/>
                <a:gd name="T37" fmla="*/ 6 h 50"/>
                <a:gd name="T38" fmla="*/ 15 w 49"/>
                <a:gd name="T39" fmla="*/ 2 h 50"/>
                <a:gd name="T40" fmla="*/ 24 w 49"/>
                <a:gd name="T41" fmla="*/ 0 h 50"/>
                <a:gd name="T42" fmla="*/ 24 w 49"/>
                <a:gd name="T4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3" y="6"/>
                  </a:lnTo>
                  <a:lnTo>
                    <a:pt x="47" y="16"/>
                  </a:lnTo>
                  <a:lnTo>
                    <a:pt x="49" y="25"/>
                  </a:lnTo>
                  <a:lnTo>
                    <a:pt x="49" y="25"/>
                  </a:lnTo>
                  <a:lnTo>
                    <a:pt x="47" y="35"/>
                  </a:lnTo>
                  <a:lnTo>
                    <a:pt x="43" y="42"/>
                  </a:lnTo>
                  <a:lnTo>
                    <a:pt x="3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5" y="48"/>
                  </a:lnTo>
                  <a:lnTo>
                    <a:pt x="7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7" y="6"/>
                  </a:lnTo>
                  <a:lnTo>
                    <a:pt x="15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2" name="Freeform 16"/>
            <p:cNvSpPr>
              <a:spLocks/>
            </p:cNvSpPr>
            <p:nvPr/>
          </p:nvSpPr>
          <p:spPr bwMode="auto">
            <a:xfrm>
              <a:off x="5950969" y="3397931"/>
              <a:ext cx="107111" cy="241864"/>
            </a:xfrm>
            <a:custGeom>
              <a:avLst/>
              <a:gdLst>
                <a:gd name="T0" fmla="*/ 84 w 93"/>
                <a:gd name="T1" fmla="*/ 16 h 210"/>
                <a:gd name="T2" fmla="*/ 84 w 93"/>
                <a:gd name="T3" fmla="*/ 16 h 210"/>
                <a:gd name="T4" fmla="*/ 84 w 93"/>
                <a:gd name="T5" fmla="*/ 10 h 210"/>
                <a:gd name="T6" fmla="*/ 80 w 93"/>
                <a:gd name="T7" fmla="*/ 4 h 210"/>
                <a:gd name="T8" fmla="*/ 76 w 93"/>
                <a:gd name="T9" fmla="*/ 2 h 210"/>
                <a:gd name="T10" fmla="*/ 70 w 93"/>
                <a:gd name="T11" fmla="*/ 0 h 210"/>
                <a:gd name="T12" fmla="*/ 23 w 93"/>
                <a:gd name="T13" fmla="*/ 0 h 210"/>
                <a:gd name="T14" fmla="*/ 23 w 93"/>
                <a:gd name="T15" fmla="*/ 0 h 210"/>
                <a:gd name="T16" fmla="*/ 17 w 93"/>
                <a:gd name="T17" fmla="*/ 2 h 210"/>
                <a:gd name="T18" fmla="*/ 13 w 93"/>
                <a:gd name="T19" fmla="*/ 4 h 210"/>
                <a:gd name="T20" fmla="*/ 10 w 93"/>
                <a:gd name="T21" fmla="*/ 10 h 210"/>
                <a:gd name="T22" fmla="*/ 10 w 93"/>
                <a:gd name="T23" fmla="*/ 16 h 210"/>
                <a:gd name="T24" fmla="*/ 0 w 93"/>
                <a:gd name="T25" fmla="*/ 90 h 210"/>
                <a:gd name="T26" fmla="*/ 0 w 93"/>
                <a:gd name="T27" fmla="*/ 90 h 210"/>
                <a:gd name="T28" fmla="*/ 2 w 93"/>
                <a:gd name="T29" fmla="*/ 96 h 210"/>
                <a:gd name="T30" fmla="*/ 4 w 93"/>
                <a:gd name="T31" fmla="*/ 99 h 210"/>
                <a:gd name="T32" fmla="*/ 10 w 93"/>
                <a:gd name="T33" fmla="*/ 103 h 210"/>
                <a:gd name="T34" fmla="*/ 15 w 93"/>
                <a:gd name="T35" fmla="*/ 105 h 210"/>
                <a:gd name="T36" fmla="*/ 19 w 93"/>
                <a:gd name="T37" fmla="*/ 105 h 210"/>
                <a:gd name="T38" fmla="*/ 30 w 93"/>
                <a:gd name="T39" fmla="*/ 200 h 210"/>
                <a:gd name="T40" fmla="*/ 30 w 93"/>
                <a:gd name="T41" fmla="*/ 200 h 210"/>
                <a:gd name="T42" fmla="*/ 32 w 93"/>
                <a:gd name="T43" fmla="*/ 204 h 210"/>
                <a:gd name="T44" fmla="*/ 34 w 93"/>
                <a:gd name="T45" fmla="*/ 206 h 210"/>
                <a:gd name="T46" fmla="*/ 36 w 93"/>
                <a:gd name="T47" fmla="*/ 208 h 210"/>
                <a:gd name="T48" fmla="*/ 40 w 93"/>
                <a:gd name="T49" fmla="*/ 210 h 210"/>
                <a:gd name="T50" fmla="*/ 53 w 93"/>
                <a:gd name="T51" fmla="*/ 210 h 210"/>
                <a:gd name="T52" fmla="*/ 53 w 93"/>
                <a:gd name="T53" fmla="*/ 210 h 210"/>
                <a:gd name="T54" fmla="*/ 57 w 93"/>
                <a:gd name="T55" fmla="*/ 208 h 210"/>
                <a:gd name="T56" fmla="*/ 59 w 93"/>
                <a:gd name="T57" fmla="*/ 206 h 210"/>
                <a:gd name="T58" fmla="*/ 61 w 93"/>
                <a:gd name="T59" fmla="*/ 204 h 210"/>
                <a:gd name="T60" fmla="*/ 63 w 93"/>
                <a:gd name="T61" fmla="*/ 200 h 210"/>
                <a:gd name="T62" fmla="*/ 74 w 93"/>
                <a:gd name="T63" fmla="*/ 105 h 210"/>
                <a:gd name="T64" fmla="*/ 78 w 93"/>
                <a:gd name="T65" fmla="*/ 105 h 210"/>
                <a:gd name="T66" fmla="*/ 78 w 93"/>
                <a:gd name="T67" fmla="*/ 105 h 210"/>
                <a:gd name="T68" fmla="*/ 84 w 93"/>
                <a:gd name="T69" fmla="*/ 103 h 210"/>
                <a:gd name="T70" fmla="*/ 89 w 93"/>
                <a:gd name="T71" fmla="*/ 99 h 210"/>
                <a:gd name="T72" fmla="*/ 91 w 93"/>
                <a:gd name="T73" fmla="*/ 96 h 210"/>
                <a:gd name="T74" fmla="*/ 93 w 93"/>
                <a:gd name="T75" fmla="*/ 90 h 210"/>
                <a:gd name="T76" fmla="*/ 84 w 93"/>
                <a:gd name="T77" fmla="*/ 1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210">
                  <a:moveTo>
                    <a:pt x="84" y="16"/>
                  </a:moveTo>
                  <a:lnTo>
                    <a:pt x="84" y="16"/>
                  </a:lnTo>
                  <a:lnTo>
                    <a:pt x="84" y="10"/>
                  </a:lnTo>
                  <a:lnTo>
                    <a:pt x="80" y="4"/>
                  </a:lnTo>
                  <a:lnTo>
                    <a:pt x="76" y="2"/>
                  </a:lnTo>
                  <a:lnTo>
                    <a:pt x="70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10" y="10"/>
                  </a:lnTo>
                  <a:lnTo>
                    <a:pt x="10" y="1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4" y="99"/>
                  </a:lnTo>
                  <a:lnTo>
                    <a:pt x="10" y="103"/>
                  </a:lnTo>
                  <a:lnTo>
                    <a:pt x="15" y="105"/>
                  </a:lnTo>
                  <a:lnTo>
                    <a:pt x="19" y="105"/>
                  </a:lnTo>
                  <a:lnTo>
                    <a:pt x="30" y="200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4" y="206"/>
                  </a:lnTo>
                  <a:lnTo>
                    <a:pt x="36" y="208"/>
                  </a:lnTo>
                  <a:lnTo>
                    <a:pt x="40" y="210"/>
                  </a:lnTo>
                  <a:lnTo>
                    <a:pt x="53" y="210"/>
                  </a:lnTo>
                  <a:lnTo>
                    <a:pt x="53" y="210"/>
                  </a:lnTo>
                  <a:lnTo>
                    <a:pt x="57" y="208"/>
                  </a:lnTo>
                  <a:lnTo>
                    <a:pt x="59" y="206"/>
                  </a:lnTo>
                  <a:lnTo>
                    <a:pt x="61" y="204"/>
                  </a:lnTo>
                  <a:lnTo>
                    <a:pt x="63" y="200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84" y="103"/>
                  </a:lnTo>
                  <a:lnTo>
                    <a:pt x="89" y="99"/>
                  </a:lnTo>
                  <a:lnTo>
                    <a:pt x="91" y="96"/>
                  </a:lnTo>
                  <a:lnTo>
                    <a:pt x="93" y="90"/>
                  </a:lnTo>
                  <a:lnTo>
                    <a:pt x="8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3" name="Freeform 17"/>
            <p:cNvSpPr>
              <a:spLocks/>
            </p:cNvSpPr>
            <p:nvPr/>
          </p:nvSpPr>
          <p:spPr bwMode="auto">
            <a:xfrm>
              <a:off x="5975155" y="3332282"/>
              <a:ext cx="58738" cy="57587"/>
            </a:xfrm>
            <a:custGeom>
              <a:avLst/>
              <a:gdLst>
                <a:gd name="T0" fmla="*/ 27 w 51"/>
                <a:gd name="T1" fmla="*/ 0 h 50"/>
                <a:gd name="T2" fmla="*/ 27 w 51"/>
                <a:gd name="T3" fmla="*/ 0 h 50"/>
                <a:gd name="T4" fmla="*/ 36 w 51"/>
                <a:gd name="T5" fmla="*/ 2 h 50"/>
                <a:gd name="T6" fmla="*/ 44 w 51"/>
                <a:gd name="T7" fmla="*/ 6 h 50"/>
                <a:gd name="T8" fmla="*/ 49 w 51"/>
                <a:gd name="T9" fmla="*/ 16 h 50"/>
                <a:gd name="T10" fmla="*/ 51 w 51"/>
                <a:gd name="T11" fmla="*/ 25 h 50"/>
                <a:gd name="T12" fmla="*/ 51 w 51"/>
                <a:gd name="T13" fmla="*/ 25 h 50"/>
                <a:gd name="T14" fmla="*/ 49 w 51"/>
                <a:gd name="T15" fmla="*/ 35 h 50"/>
                <a:gd name="T16" fmla="*/ 44 w 51"/>
                <a:gd name="T17" fmla="*/ 42 h 50"/>
                <a:gd name="T18" fmla="*/ 36 w 51"/>
                <a:gd name="T19" fmla="*/ 48 h 50"/>
                <a:gd name="T20" fmla="*/ 27 w 51"/>
                <a:gd name="T21" fmla="*/ 50 h 50"/>
                <a:gd name="T22" fmla="*/ 27 w 51"/>
                <a:gd name="T23" fmla="*/ 50 h 50"/>
                <a:gd name="T24" fmla="*/ 15 w 51"/>
                <a:gd name="T25" fmla="*/ 48 h 50"/>
                <a:gd name="T26" fmla="*/ 8 w 51"/>
                <a:gd name="T27" fmla="*/ 42 h 50"/>
                <a:gd name="T28" fmla="*/ 2 w 51"/>
                <a:gd name="T29" fmla="*/ 35 h 50"/>
                <a:gd name="T30" fmla="*/ 0 w 51"/>
                <a:gd name="T31" fmla="*/ 25 h 50"/>
                <a:gd name="T32" fmla="*/ 0 w 51"/>
                <a:gd name="T33" fmla="*/ 25 h 50"/>
                <a:gd name="T34" fmla="*/ 2 w 51"/>
                <a:gd name="T35" fmla="*/ 16 h 50"/>
                <a:gd name="T36" fmla="*/ 8 w 51"/>
                <a:gd name="T37" fmla="*/ 6 h 50"/>
                <a:gd name="T38" fmla="*/ 15 w 51"/>
                <a:gd name="T39" fmla="*/ 2 h 50"/>
                <a:gd name="T40" fmla="*/ 27 w 51"/>
                <a:gd name="T41" fmla="*/ 0 h 50"/>
                <a:gd name="T42" fmla="*/ 27 w 51"/>
                <a:gd name="T4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50">
                  <a:moveTo>
                    <a:pt x="27" y="0"/>
                  </a:moveTo>
                  <a:lnTo>
                    <a:pt x="27" y="0"/>
                  </a:lnTo>
                  <a:lnTo>
                    <a:pt x="36" y="2"/>
                  </a:lnTo>
                  <a:lnTo>
                    <a:pt x="44" y="6"/>
                  </a:lnTo>
                  <a:lnTo>
                    <a:pt x="49" y="16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15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8" y="6"/>
                  </a:lnTo>
                  <a:lnTo>
                    <a:pt x="15" y="2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2" name="직사각형 911"/>
          <p:cNvSpPr/>
          <p:nvPr/>
        </p:nvSpPr>
        <p:spPr>
          <a:xfrm>
            <a:off x="0" y="6329499"/>
            <a:ext cx="9144000" cy="52850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7" name="Freeform 6"/>
          <p:cNvSpPr>
            <a:spLocks noEditPoints="1"/>
          </p:cNvSpPr>
          <p:nvPr/>
        </p:nvSpPr>
        <p:spPr bwMode="auto">
          <a:xfrm>
            <a:off x="3432772" y="4670942"/>
            <a:ext cx="2421450" cy="1647039"/>
          </a:xfrm>
          <a:custGeom>
            <a:avLst/>
            <a:gdLst>
              <a:gd name="T0" fmla="*/ 1736 w 2382"/>
              <a:gd name="T1" fmla="*/ 367 h 1620"/>
              <a:gd name="T2" fmla="*/ 1827 w 2382"/>
              <a:gd name="T3" fmla="*/ 318 h 1620"/>
              <a:gd name="T4" fmla="*/ 1171 w 2382"/>
              <a:gd name="T5" fmla="*/ 6 h 1620"/>
              <a:gd name="T6" fmla="*/ 605 w 2382"/>
              <a:gd name="T7" fmla="*/ 367 h 1620"/>
              <a:gd name="T8" fmla="*/ 50 w 2382"/>
              <a:gd name="T9" fmla="*/ 698 h 1620"/>
              <a:gd name="T10" fmla="*/ 50 w 2382"/>
              <a:gd name="T11" fmla="*/ 1620 h 1620"/>
              <a:gd name="T12" fmla="*/ 1005 w 2382"/>
              <a:gd name="T13" fmla="*/ 1057 h 1620"/>
              <a:gd name="T14" fmla="*/ 1426 w 2382"/>
              <a:gd name="T15" fmla="*/ 1620 h 1620"/>
              <a:gd name="T16" fmla="*/ 2382 w 2382"/>
              <a:gd name="T17" fmla="*/ 747 h 1620"/>
              <a:gd name="T18" fmla="*/ 275 w 2382"/>
              <a:gd name="T19" fmla="*/ 1480 h 1620"/>
              <a:gd name="T20" fmla="*/ 275 w 2382"/>
              <a:gd name="T21" fmla="*/ 1243 h 1620"/>
              <a:gd name="T22" fmla="*/ 324 w 2382"/>
              <a:gd name="T23" fmla="*/ 1105 h 1620"/>
              <a:gd name="T24" fmla="*/ 226 w 2382"/>
              <a:gd name="T25" fmla="*/ 965 h 1620"/>
              <a:gd name="T26" fmla="*/ 324 w 2382"/>
              <a:gd name="T27" fmla="*/ 1105 h 1620"/>
              <a:gd name="T28" fmla="*/ 441 w 2382"/>
              <a:gd name="T29" fmla="*/ 1431 h 1620"/>
              <a:gd name="T30" fmla="*/ 539 w 2382"/>
              <a:gd name="T31" fmla="*/ 1292 h 1620"/>
              <a:gd name="T32" fmla="*/ 490 w 2382"/>
              <a:gd name="T33" fmla="*/ 1154 h 1620"/>
              <a:gd name="T34" fmla="*/ 490 w 2382"/>
              <a:gd name="T35" fmla="*/ 916 h 1620"/>
              <a:gd name="T36" fmla="*/ 754 w 2382"/>
              <a:gd name="T37" fmla="*/ 1431 h 1620"/>
              <a:gd name="T38" fmla="*/ 655 w 2382"/>
              <a:gd name="T39" fmla="*/ 1292 h 1620"/>
              <a:gd name="T40" fmla="*/ 754 w 2382"/>
              <a:gd name="T41" fmla="*/ 1431 h 1620"/>
              <a:gd name="T42" fmla="*/ 655 w 2382"/>
              <a:gd name="T43" fmla="*/ 1105 h 1620"/>
              <a:gd name="T44" fmla="*/ 754 w 2382"/>
              <a:gd name="T45" fmla="*/ 965 h 1620"/>
              <a:gd name="T46" fmla="*/ 976 w 2382"/>
              <a:gd name="T47" fmla="*/ 886 h 1620"/>
              <a:gd name="T48" fmla="*/ 976 w 2382"/>
              <a:gd name="T49" fmla="*/ 648 h 1620"/>
              <a:gd name="T50" fmla="*/ 1025 w 2382"/>
              <a:gd name="T51" fmla="*/ 510 h 1620"/>
              <a:gd name="T52" fmla="*/ 927 w 2382"/>
              <a:gd name="T53" fmla="*/ 370 h 1620"/>
              <a:gd name="T54" fmla="*/ 1025 w 2382"/>
              <a:gd name="T55" fmla="*/ 510 h 1620"/>
              <a:gd name="T56" fmla="*/ 1142 w 2382"/>
              <a:gd name="T57" fmla="*/ 837 h 1620"/>
              <a:gd name="T58" fmla="*/ 1240 w 2382"/>
              <a:gd name="T59" fmla="*/ 697 h 1620"/>
              <a:gd name="T60" fmla="*/ 1191 w 2382"/>
              <a:gd name="T61" fmla="*/ 559 h 1620"/>
              <a:gd name="T62" fmla="*/ 1191 w 2382"/>
              <a:gd name="T63" fmla="*/ 321 h 1620"/>
              <a:gd name="T64" fmla="*/ 1455 w 2382"/>
              <a:gd name="T65" fmla="*/ 837 h 1620"/>
              <a:gd name="T66" fmla="*/ 1357 w 2382"/>
              <a:gd name="T67" fmla="*/ 697 h 1620"/>
              <a:gd name="T68" fmla="*/ 1455 w 2382"/>
              <a:gd name="T69" fmla="*/ 837 h 1620"/>
              <a:gd name="T70" fmla="*/ 1357 w 2382"/>
              <a:gd name="T71" fmla="*/ 510 h 1620"/>
              <a:gd name="T72" fmla="*/ 1455 w 2382"/>
              <a:gd name="T73" fmla="*/ 370 h 1620"/>
              <a:gd name="T74" fmla="*/ 1677 w 2382"/>
              <a:gd name="T75" fmla="*/ 1480 h 1620"/>
              <a:gd name="T76" fmla="*/ 1677 w 2382"/>
              <a:gd name="T77" fmla="*/ 1243 h 1620"/>
              <a:gd name="T78" fmla="*/ 1727 w 2382"/>
              <a:gd name="T79" fmla="*/ 1105 h 1620"/>
              <a:gd name="T80" fmla="*/ 1628 w 2382"/>
              <a:gd name="T81" fmla="*/ 965 h 1620"/>
              <a:gd name="T82" fmla="*/ 1727 w 2382"/>
              <a:gd name="T83" fmla="*/ 1105 h 1620"/>
              <a:gd name="T84" fmla="*/ 1843 w 2382"/>
              <a:gd name="T85" fmla="*/ 1431 h 1620"/>
              <a:gd name="T86" fmla="*/ 1941 w 2382"/>
              <a:gd name="T87" fmla="*/ 1292 h 1620"/>
              <a:gd name="T88" fmla="*/ 1892 w 2382"/>
              <a:gd name="T89" fmla="*/ 1154 h 1620"/>
              <a:gd name="T90" fmla="*/ 1892 w 2382"/>
              <a:gd name="T91" fmla="*/ 916 h 1620"/>
              <a:gd name="T92" fmla="*/ 2156 w 2382"/>
              <a:gd name="T93" fmla="*/ 1431 h 1620"/>
              <a:gd name="T94" fmla="*/ 2058 w 2382"/>
              <a:gd name="T95" fmla="*/ 1292 h 1620"/>
              <a:gd name="T96" fmla="*/ 2156 w 2382"/>
              <a:gd name="T97" fmla="*/ 1431 h 1620"/>
              <a:gd name="T98" fmla="*/ 2058 w 2382"/>
              <a:gd name="T99" fmla="*/ 1105 h 1620"/>
              <a:gd name="T100" fmla="*/ 2156 w 2382"/>
              <a:gd name="T101" fmla="*/ 965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82" h="1620">
                <a:moveTo>
                  <a:pt x="2333" y="698"/>
                </a:moveTo>
                <a:cubicBezTo>
                  <a:pt x="1736" y="698"/>
                  <a:pt x="1736" y="698"/>
                  <a:pt x="1736" y="698"/>
                </a:cubicBezTo>
                <a:cubicBezTo>
                  <a:pt x="1736" y="367"/>
                  <a:pt x="1736" y="367"/>
                  <a:pt x="1736" y="367"/>
                </a:cubicBezTo>
                <a:cubicBezTo>
                  <a:pt x="1777" y="367"/>
                  <a:pt x="1777" y="367"/>
                  <a:pt x="1777" y="367"/>
                </a:cubicBezTo>
                <a:cubicBezTo>
                  <a:pt x="1777" y="367"/>
                  <a:pt x="1778" y="367"/>
                  <a:pt x="1778" y="367"/>
                </a:cubicBezTo>
                <a:cubicBezTo>
                  <a:pt x="1805" y="367"/>
                  <a:pt x="1827" y="345"/>
                  <a:pt x="1827" y="318"/>
                </a:cubicBezTo>
                <a:cubicBezTo>
                  <a:pt x="1827" y="295"/>
                  <a:pt x="1812" y="277"/>
                  <a:pt x="1792" y="271"/>
                </a:cubicBezTo>
                <a:cubicBezTo>
                  <a:pt x="1211" y="6"/>
                  <a:pt x="1211" y="6"/>
                  <a:pt x="1211" y="6"/>
                </a:cubicBezTo>
                <a:cubicBezTo>
                  <a:pt x="1198" y="0"/>
                  <a:pt x="1184" y="0"/>
                  <a:pt x="1171" y="6"/>
                </a:cubicBezTo>
                <a:cubicBezTo>
                  <a:pt x="585" y="273"/>
                  <a:pt x="585" y="273"/>
                  <a:pt x="585" y="273"/>
                </a:cubicBezTo>
                <a:cubicBezTo>
                  <a:pt x="564" y="282"/>
                  <a:pt x="552" y="305"/>
                  <a:pt x="557" y="328"/>
                </a:cubicBezTo>
                <a:cubicBezTo>
                  <a:pt x="562" y="351"/>
                  <a:pt x="582" y="367"/>
                  <a:pt x="605" y="367"/>
                </a:cubicBezTo>
                <a:cubicBezTo>
                  <a:pt x="646" y="367"/>
                  <a:pt x="646" y="367"/>
                  <a:pt x="646" y="367"/>
                </a:cubicBezTo>
                <a:cubicBezTo>
                  <a:pt x="646" y="698"/>
                  <a:pt x="646" y="698"/>
                  <a:pt x="646" y="698"/>
                </a:cubicBezTo>
                <a:cubicBezTo>
                  <a:pt x="50" y="698"/>
                  <a:pt x="50" y="698"/>
                  <a:pt x="50" y="698"/>
                </a:cubicBezTo>
                <a:cubicBezTo>
                  <a:pt x="22" y="698"/>
                  <a:pt x="0" y="720"/>
                  <a:pt x="0" y="748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0" y="1598"/>
                  <a:pt x="22" y="1620"/>
                  <a:pt x="50" y="1620"/>
                </a:cubicBezTo>
                <a:cubicBezTo>
                  <a:pt x="956" y="1620"/>
                  <a:pt x="956" y="1620"/>
                  <a:pt x="956" y="1620"/>
                </a:cubicBezTo>
                <a:cubicBezTo>
                  <a:pt x="956" y="1109"/>
                  <a:pt x="956" y="1109"/>
                  <a:pt x="956" y="1109"/>
                </a:cubicBezTo>
                <a:cubicBezTo>
                  <a:pt x="956" y="1081"/>
                  <a:pt x="978" y="1057"/>
                  <a:pt x="1005" y="1057"/>
                </a:cubicBezTo>
                <a:cubicBezTo>
                  <a:pt x="1377" y="1057"/>
                  <a:pt x="1377" y="1057"/>
                  <a:pt x="1377" y="1057"/>
                </a:cubicBezTo>
                <a:cubicBezTo>
                  <a:pt x="1404" y="1057"/>
                  <a:pt x="1426" y="1081"/>
                  <a:pt x="1426" y="1109"/>
                </a:cubicBezTo>
                <a:cubicBezTo>
                  <a:pt x="1426" y="1620"/>
                  <a:pt x="1426" y="1620"/>
                  <a:pt x="1426" y="1620"/>
                </a:cubicBezTo>
                <a:cubicBezTo>
                  <a:pt x="2332" y="1620"/>
                  <a:pt x="2332" y="1620"/>
                  <a:pt x="2332" y="1620"/>
                </a:cubicBezTo>
                <a:cubicBezTo>
                  <a:pt x="2360" y="1620"/>
                  <a:pt x="2382" y="1598"/>
                  <a:pt x="2382" y="1571"/>
                </a:cubicBezTo>
                <a:cubicBezTo>
                  <a:pt x="2382" y="747"/>
                  <a:pt x="2382" y="747"/>
                  <a:pt x="2382" y="747"/>
                </a:cubicBezTo>
                <a:cubicBezTo>
                  <a:pt x="2382" y="720"/>
                  <a:pt x="2360" y="698"/>
                  <a:pt x="2333" y="698"/>
                </a:cubicBezTo>
                <a:close/>
                <a:moveTo>
                  <a:pt x="324" y="1431"/>
                </a:moveTo>
                <a:cubicBezTo>
                  <a:pt x="324" y="1458"/>
                  <a:pt x="302" y="1480"/>
                  <a:pt x="275" y="1480"/>
                </a:cubicBezTo>
                <a:cubicBezTo>
                  <a:pt x="247" y="1480"/>
                  <a:pt x="226" y="1458"/>
                  <a:pt x="226" y="1431"/>
                </a:cubicBezTo>
                <a:cubicBezTo>
                  <a:pt x="226" y="1292"/>
                  <a:pt x="226" y="1292"/>
                  <a:pt x="226" y="1292"/>
                </a:cubicBezTo>
                <a:cubicBezTo>
                  <a:pt x="226" y="1265"/>
                  <a:pt x="247" y="1243"/>
                  <a:pt x="275" y="1243"/>
                </a:cubicBezTo>
                <a:cubicBezTo>
                  <a:pt x="302" y="1243"/>
                  <a:pt x="324" y="1265"/>
                  <a:pt x="324" y="1292"/>
                </a:cubicBezTo>
                <a:lnTo>
                  <a:pt x="324" y="1431"/>
                </a:lnTo>
                <a:close/>
                <a:moveTo>
                  <a:pt x="324" y="1105"/>
                </a:moveTo>
                <a:cubicBezTo>
                  <a:pt x="324" y="1132"/>
                  <a:pt x="302" y="1154"/>
                  <a:pt x="275" y="1154"/>
                </a:cubicBezTo>
                <a:cubicBezTo>
                  <a:pt x="247" y="1154"/>
                  <a:pt x="226" y="1132"/>
                  <a:pt x="226" y="1105"/>
                </a:cubicBezTo>
                <a:cubicBezTo>
                  <a:pt x="226" y="965"/>
                  <a:pt x="226" y="965"/>
                  <a:pt x="226" y="965"/>
                </a:cubicBezTo>
                <a:cubicBezTo>
                  <a:pt x="226" y="938"/>
                  <a:pt x="247" y="916"/>
                  <a:pt x="275" y="916"/>
                </a:cubicBezTo>
                <a:cubicBezTo>
                  <a:pt x="302" y="916"/>
                  <a:pt x="324" y="938"/>
                  <a:pt x="324" y="965"/>
                </a:cubicBezTo>
                <a:lnTo>
                  <a:pt x="324" y="1105"/>
                </a:lnTo>
                <a:close/>
                <a:moveTo>
                  <a:pt x="539" y="1431"/>
                </a:moveTo>
                <a:cubicBezTo>
                  <a:pt x="539" y="1458"/>
                  <a:pt x="517" y="1480"/>
                  <a:pt x="490" y="1480"/>
                </a:cubicBezTo>
                <a:cubicBezTo>
                  <a:pt x="462" y="1480"/>
                  <a:pt x="441" y="1458"/>
                  <a:pt x="441" y="1431"/>
                </a:cubicBezTo>
                <a:cubicBezTo>
                  <a:pt x="441" y="1292"/>
                  <a:pt x="441" y="1292"/>
                  <a:pt x="441" y="1292"/>
                </a:cubicBezTo>
                <a:cubicBezTo>
                  <a:pt x="441" y="1265"/>
                  <a:pt x="462" y="1243"/>
                  <a:pt x="490" y="1243"/>
                </a:cubicBezTo>
                <a:cubicBezTo>
                  <a:pt x="517" y="1243"/>
                  <a:pt x="539" y="1265"/>
                  <a:pt x="539" y="1292"/>
                </a:cubicBezTo>
                <a:lnTo>
                  <a:pt x="539" y="1431"/>
                </a:lnTo>
                <a:close/>
                <a:moveTo>
                  <a:pt x="539" y="1105"/>
                </a:moveTo>
                <a:cubicBezTo>
                  <a:pt x="539" y="1132"/>
                  <a:pt x="517" y="1154"/>
                  <a:pt x="490" y="1154"/>
                </a:cubicBezTo>
                <a:cubicBezTo>
                  <a:pt x="462" y="1154"/>
                  <a:pt x="441" y="1132"/>
                  <a:pt x="441" y="1105"/>
                </a:cubicBezTo>
                <a:cubicBezTo>
                  <a:pt x="441" y="965"/>
                  <a:pt x="441" y="965"/>
                  <a:pt x="441" y="965"/>
                </a:cubicBezTo>
                <a:cubicBezTo>
                  <a:pt x="441" y="938"/>
                  <a:pt x="462" y="916"/>
                  <a:pt x="490" y="916"/>
                </a:cubicBezTo>
                <a:cubicBezTo>
                  <a:pt x="517" y="916"/>
                  <a:pt x="539" y="938"/>
                  <a:pt x="539" y="965"/>
                </a:cubicBezTo>
                <a:lnTo>
                  <a:pt x="539" y="1105"/>
                </a:lnTo>
                <a:close/>
                <a:moveTo>
                  <a:pt x="754" y="1431"/>
                </a:moveTo>
                <a:cubicBezTo>
                  <a:pt x="754" y="1458"/>
                  <a:pt x="732" y="1480"/>
                  <a:pt x="705" y="1480"/>
                </a:cubicBezTo>
                <a:cubicBezTo>
                  <a:pt x="677" y="1480"/>
                  <a:pt x="655" y="1458"/>
                  <a:pt x="655" y="1431"/>
                </a:cubicBezTo>
                <a:cubicBezTo>
                  <a:pt x="655" y="1292"/>
                  <a:pt x="655" y="1292"/>
                  <a:pt x="655" y="1292"/>
                </a:cubicBezTo>
                <a:cubicBezTo>
                  <a:pt x="655" y="1265"/>
                  <a:pt x="677" y="1243"/>
                  <a:pt x="705" y="1243"/>
                </a:cubicBezTo>
                <a:cubicBezTo>
                  <a:pt x="732" y="1243"/>
                  <a:pt x="754" y="1265"/>
                  <a:pt x="754" y="1292"/>
                </a:cubicBezTo>
                <a:lnTo>
                  <a:pt x="754" y="1431"/>
                </a:lnTo>
                <a:close/>
                <a:moveTo>
                  <a:pt x="754" y="1105"/>
                </a:moveTo>
                <a:cubicBezTo>
                  <a:pt x="754" y="1132"/>
                  <a:pt x="732" y="1154"/>
                  <a:pt x="705" y="1154"/>
                </a:cubicBezTo>
                <a:cubicBezTo>
                  <a:pt x="677" y="1154"/>
                  <a:pt x="655" y="1132"/>
                  <a:pt x="655" y="1105"/>
                </a:cubicBezTo>
                <a:cubicBezTo>
                  <a:pt x="655" y="965"/>
                  <a:pt x="655" y="965"/>
                  <a:pt x="655" y="965"/>
                </a:cubicBezTo>
                <a:cubicBezTo>
                  <a:pt x="655" y="938"/>
                  <a:pt x="677" y="916"/>
                  <a:pt x="705" y="916"/>
                </a:cubicBezTo>
                <a:cubicBezTo>
                  <a:pt x="732" y="916"/>
                  <a:pt x="754" y="938"/>
                  <a:pt x="754" y="965"/>
                </a:cubicBezTo>
                <a:lnTo>
                  <a:pt x="754" y="1105"/>
                </a:lnTo>
                <a:close/>
                <a:moveTo>
                  <a:pt x="1025" y="837"/>
                </a:moveTo>
                <a:cubicBezTo>
                  <a:pt x="1025" y="864"/>
                  <a:pt x="1003" y="886"/>
                  <a:pt x="976" y="886"/>
                </a:cubicBezTo>
                <a:cubicBezTo>
                  <a:pt x="949" y="886"/>
                  <a:pt x="927" y="864"/>
                  <a:pt x="927" y="837"/>
                </a:cubicBezTo>
                <a:cubicBezTo>
                  <a:pt x="927" y="697"/>
                  <a:pt x="927" y="697"/>
                  <a:pt x="927" y="697"/>
                </a:cubicBezTo>
                <a:cubicBezTo>
                  <a:pt x="927" y="670"/>
                  <a:pt x="949" y="648"/>
                  <a:pt x="976" y="648"/>
                </a:cubicBezTo>
                <a:cubicBezTo>
                  <a:pt x="1003" y="648"/>
                  <a:pt x="1025" y="670"/>
                  <a:pt x="1025" y="697"/>
                </a:cubicBezTo>
                <a:lnTo>
                  <a:pt x="1025" y="837"/>
                </a:lnTo>
                <a:close/>
                <a:moveTo>
                  <a:pt x="1025" y="510"/>
                </a:moveTo>
                <a:cubicBezTo>
                  <a:pt x="1025" y="537"/>
                  <a:pt x="1003" y="559"/>
                  <a:pt x="976" y="559"/>
                </a:cubicBezTo>
                <a:cubicBezTo>
                  <a:pt x="949" y="559"/>
                  <a:pt x="927" y="537"/>
                  <a:pt x="927" y="510"/>
                </a:cubicBezTo>
                <a:cubicBezTo>
                  <a:pt x="927" y="370"/>
                  <a:pt x="927" y="370"/>
                  <a:pt x="927" y="370"/>
                </a:cubicBezTo>
                <a:cubicBezTo>
                  <a:pt x="927" y="343"/>
                  <a:pt x="949" y="321"/>
                  <a:pt x="976" y="321"/>
                </a:cubicBezTo>
                <a:cubicBezTo>
                  <a:pt x="1003" y="321"/>
                  <a:pt x="1025" y="343"/>
                  <a:pt x="1025" y="370"/>
                </a:cubicBezTo>
                <a:lnTo>
                  <a:pt x="1025" y="510"/>
                </a:lnTo>
                <a:close/>
                <a:moveTo>
                  <a:pt x="1240" y="837"/>
                </a:moveTo>
                <a:cubicBezTo>
                  <a:pt x="1240" y="864"/>
                  <a:pt x="1218" y="886"/>
                  <a:pt x="1191" y="886"/>
                </a:cubicBezTo>
                <a:cubicBezTo>
                  <a:pt x="1164" y="886"/>
                  <a:pt x="1142" y="864"/>
                  <a:pt x="1142" y="837"/>
                </a:cubicBezTo>
                <a:cubicBezTo>
                  <a:pt x="1142" y="697"/>
                  <a:pt x="1142" y="697"/>
                  <a:pt x="1142" y="697"/>
                </a:cubicBezTo>
                <a:cubicBezTo>
                  <a:pt x="1142" y="670"/>
                  <a:pt x="1164" y="648"/>
                  <a:pt x="1191" y="648"/>
                </a:cubicBezTo>
                <a:cubicBezTo>
                  <a:pt x="1218" y="648"/>
                  <a:pt x="1240" y="670"/>
                  <a:pt x="1240" y="697"/>
                </a:cubicBezTo>
                <a:lnTo>
                  <a:pt x="1240" y="837"/>
                </a:lnTo>
                <a:close/>
                <a:moveTo>
                  <a:pt x="1240" y="510"/>
                </a:moveTo>
                <a:cubicBezTo>
                  <a:pt x="1240" y="537"/>
                  <a:pt x="1218" y="559"/>
                  <a:pt x="1191" y="559"/>
                </a:cubicBezTo>
                <a:cubicBezTo>
                  <a:pt x="1164" y="559"/>
                  <a:pt x="1142" y="537"/>
                  <a:pt x="1142" y="510"/>
                </a:cubicBezTo>
                <a:cubicBezTo>
                  <a:pt x="1142" y="370"/>
                  <a:pt x="1142" y="370"/>
                  <a:pt x="1142" y="370"/>
                </a:cubicBezTo>
                <a:cubicBezTo>
                  <a:pt x="1142" y="343"/>
                  <a:pt x="1164" y="321"/>
                  <a:pt x="1191" y="321"/>
                </a:cubicBezTo>
                <a:cubicBezTo>
                  <a:pt x="1218" y="321"/>
                  <a:pt x="1240" y="343"/>
                  <a:pt x="1240" y="370"/>
                </a:cubicBezTo>
                <a:lnTo>
                  <a:pt x="1240" y="510"/>
                </a:lnTo>
                <a:close/>
                <a:moveTo>
                  <a:pt x="1455" y="837"/>
                </a:moveTo>
                <a:cubicBezTo>
                  <a:pt x="1455" y="864"/>
                  <a:pt x="1433" y="886"/>
                  <a:pt x="1406" y="886"/>
                </a:cubicBezTo>
                <a:cubicBezTo>
                  <a:pt x="1379" y="886"/>
                  <a:pt x="1357" y="864"/>
                  <a:pt x="1357" y="837"/>
                </a:cubicBezTo>
                <a:cubicBezTo>
                  <a:pt x="1357" y="697"/>
                  <a:pt x="1357" y="697"/>
                  <a:pt x="1357" y="697"/>
                </a:cubicBezTo>
                <a:cubicBezTo>
                  <a:pt x="1357" y="670"/>
                  <a:pt x="1379" y="648"/>
                  <a:pt x="1406" y="648"/>
                </a:cubicBezTo>
                <a:cubicBezTo>
                  <a:pt x="1433" y="648"/>
                  <a:pt x="1455" y="670"/>
                  <a:pt x="1455" y="697"/>
                </a:cubicBezTo>
                <a:lnTo>
                  <a:pt x="1455" y="837"/>
                </a:lnTo>
                <a:close/>
                <a:moveTo>
                  <a:pt x="1455" y="510"/>
                </a:moveTo>
                <a:cubicBezTo>
                  <a:pt x="1455" y="537"/>
                  <a:pt x="1433" y="559"/>
                  <a:pt x="1406" y="559"/>
                </a:cubicBezTo>
                <a:cubicBezTo>
                  <a:pt x="1379" y="559"/>
                  <a:pt x="1357" y="537"/>
                  <a:pt x="1357" y="510"/>
                </a:cubicBezTo>
                <a:cubicBezTo>
                  <a:pt x="1357" y="370"/>
                  <a:pt x="1357" y="370"/>
                  <a:pt x="1357" y="370"/>
                </a:cubicBezTo>
                <a:cubicBezTo>
                  <a:pt x="1357" y="343"/>
                  <a:pt x="1379" y="321"/>
                  <a:pt x="1406" y="321"/>
                </a:cubicBezTo>
                <a:cubicBezTo>
                  <a:pt x="1433" y="321"/>
                  <a:pt x="1455" y="343"/>
                  <a:pt x="1455" y="370"/>
                </a:cubicBezTo>
                <a:lnTo>
                  <a:pt x="1455" y="510"/>
                </a:lnTo>
                <a:close/>
                <a:moveTo>
                  <a:pt x="1727" y="1431"/>
                </a:moveTo>
                <a:cubicBezTo>
                  <a:pt x="1727" y="1458"/>
                  <a:pt x="1705" y="1480"/>
                  <a:pt x="1677" y="1480"/>
                </a:cubicBezTo>
                <a:cubicBezTo>
                  <a:pt x="1650" y="1480"/>
                  <a:pt x="1628" y="1458"/>
                  <a:pt x="1628" y="1431"/>
                </a:cubicBezTo>
                <a:cubicBezTo>
                  <a:pt x="1628" y="1292"/>
                  <a:pt x="1628" y="1292"/>
                  <a:pt x="1628" y="1292"/>
                </a:cubicBezTo>
                <a:cubicBezTo>
                  <a:pt x="1628" y="1265"/>
                  <a:pt x="1650" y="1243"/>
                  <a:pt x="1677" y="1243"/>
                </a:cubicBezTo>
                <a:cubicBezTo>
                  <a:pt x="1705" y="1243"/>
                  <a:pt x="1727" y="1265"/>
                  <a:pt x="1727" y="1292"/>
                </a:cubicBezTo>
                <a:lnTo>
                  <a:pt x="1727" y="1431"/>
                </a:lnTo>
                <a:close/>
                <a:moveTo>
                  <a:pt x="1727" y="1105"/>
                </a:moveTo>
                <a:cubicBezTo>
                  <a:pt x="1727" y="1132"/>
                  <a:pt x="1705" y="1154"/>
                  <a:pt x="1677" y="1154"/>
                </a:cubicBezTo>
                <a:cubicBezTo>
                  <a:pt x="1650" y="1154"/>
                  <a:pt x="1628" y="1132"/>
                  <a:pt x="1628" y="1105"/>
                </a:cubicBezTo>
                <a:cubicBezTo>
                  <a:pt x="1628" y="965"/>
                  <a:pt x="1628" y="965"/>
                  <a:pt x="1628" y="965"/>
                </a:cubicBezTo>
                <a:cubicBezTo>
                  <a:pt x="1628" y="938"/>
                  <a:pt x="1650" y="916"/>
                  <a:pt x="1677" y="916"/>
                </a:cubicBezTo>
                <a:cubicBezTo>
                  <a:pt x="1705" y="916"/>
                  <a:pt x="1727" y="938"/>
                  <a:pt x="1727" y="965"/>
                </a:cubicBezTo>
                <a:lnTo>
                  <a:pt x="1727" y="1105"/>
                </a:lnTo>
                <a:close/>
                <a:moveTo>
                  <a:pt x="1941" y="1431"/>
                </a:moveTo>
                <a:cubicBezTo>
                  <a:pt x="1941" y="1458"/>
                  <a:pt x="1919" y="1480"/>
                  <a:pt x="1892" y="1480"/>
                </a:cubicBezTo>
                <a:cubicBezTo>
                  <a:pt x="1865" y="1480"/>
                  <a:pt x="1843" y="1458"/>
                  <a:pt x="1843" y="1431"/>
                </a:cubicBezTo>
                <a:cubicBezTo>
                  <a:pt x="1843" y="1292"/>
                  <a:pt x="1843" y="1292"/>
                  <a:pt x="1843" y="1292"/>
                </a:cubicBezTo>
                <a:cubicBezTo>
                  <a:pt x="1843" y="1265"/>
                  <a:pt x="1865" y="1243"/>
                  <a:pt x="1892" y="1243"/>
                </a:cubicBezTo>
                <a:cubicBezTo>
                  <a:pt x="1919" y="1243"/>
                  <a:pt x="1941" y="1265"/>
                  <a:pt x="1941" y="1292"/>
                </a:cubicBezTo>
                <a:lnTo>
                  <a:pt x="1941" y="1431"/>
                </a:lnTo>
                <a:close/>
                <a:moveTo>
                  <a:pt x="1941" y="1105"/>
                </a:moveTo>
                <a:cubicBezTo>
                  <a:pt x="1941" y="1132"/>
                  <a:pt x="1919" y="1154"/>
                  <a:pt x="1892" y="1154"/>
                </a:cubicBezTo>
                <a:cubicBezTo>
                  <a:pt x="1865" y="1154"/>
                  <a:pt x="1843" y="1132"/>
                  <a:pt x="1843" y="1105"/>
                </a:cubicBezTo>
                <a:cubicBezTo>
                  <a:pt x="1843" y="965"/>
                  <a:pt x="1843" y="965"/>
                  <a:pt x="1843" y="965"/>
                </a:cubicBezTo>
                <a:cubicBezTo>
                  <a:pt x="1843" y="938"/>
                  <a:pt x="1865" y="916"/>
                  <a:pt x="1892" y="916"/>
                </a:cubicBezTo>
                <a:cubicBezTo>
                  <a:pt x="1919" y="916"/>
                  <a:pt x="1941" y="938"/>
                  <a:pt x="1941" y="965"/>
                </a:cubicBezTo>
                <a:lnTo>
                  <a:pt x="1941" y="1105"/>
                </a:lnTo>
                <a:close/>
                <a:moveTo>
                  <a:pt x="2156" y="1431"/>
                </a:moveTo>
                <a:cubicBezTo>
                  <a:pt x="2156" y="1458"/>
                  <a:pt x="2134" y="1480"/>
                  <a:pt x="2107" y="1480"/>
                </a:cubicBezTo>
                <a:cubicBezTo>
                  <a:pt x="2080" y="1480"/>
                  <a:pt x="2058" y="1458"/>
                  <a:pt x="2058" y="1431"/>
                </a:cubicBezTo>
                <a:cubicBezTo>
                  <a:pt x="2058" y="1292"/>
                  <a:pt x="2058" y="1292"/>
                  <a:pt x="2058" y="1292"/>
                </a:cubicBezTo>
                <a:cubicBezTo>
                  <a:pt x="2058" y="1265"/>
                  <a:pt x="2080" y="1243"/>
                  <a:pt x="2107" y="1243"/>
                </a:cubicBezTo>
                <a:cubicBezTo>
                  <a:pt x="2134" y="1243"/>
                  <a:pt x="2156" y="1265"/>
                  <a:pt x="2156" y="1292"/>
                </a:cubicBezTo>
                <a:lnTo>
                  <a:pt x="2156" y="1431"/>
                </a:lnTo>
                <a:close/>
                <a:moveTo>
                  <a:pt x="2156" y="1105"/>
                </a:moveTo>
                <a:cubicBezTo>
                  <a:pt x="2156" y="1132"/>
                  <a:pt x="2134" y="1154"/>
                  <a:pt x="2107" y="1154"/>
                </a:cubicBezTo>
                <a:cubicBezTo>
                  <a:pt x="2080" y="1154"/>
                  <a:pt x="2058" y="1132"/>
                  <a:pt x="2058" y="1105"/>
                </a:cubicBezTo>
                <a:cubicBezTo>
                  <a:pt x="2058" y="965"/>
                  <a:pt x="2058" y="965"/>
                  <a:pt x="2058" y="965"/>
                </a:cubicBezTo>
                <a:cubicBezTo>
                  <a:pt x="2058" y="938"/>
                  <a:pt x="2080" y="916"/>
                  <a:pt x="2107" y="916"/>
                </a:cubicBezTo>
                <a:cubicBezTo>
                  <a:pt x="2134" y="916"/>
                  <a:pt x="2156" y="938"/>
                  <a:pt x="2156" y="965"/>
                </a:cubicBezTo>
                <a:lnTo>
                  <a:pt x="2156" y="1105"/>
                </a:lnTo>
                <a:close/>
              </a:path>
            </a:pathLst>
          </a:custGeom>
          <a:solidFill>
            <a:srgbClr val="FFFFFF">
              <a:alpha val="28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8" name="Freeform 5"/>
          <p:cNvSpPr>
            <a:spLocks noEditPoints="1"/>
          </p:cNvSpPr>
          <p:nvPr/>
        </p:nvSpPr>
        <p:spPr bwMode="auto">
          <a:xfrm>
            <a:off x="8228354" y="5459550"/>
            <a:ext cx="369119" cy="869011"/>
          </a:xfrm>
          <a:custGeom>
            <a:avLst/>
            <a:gdLst>
              <a:gd name="T0" fmla="*/ 112 w 296"/>
              <a:gd name="T1" fmla="*/ 728 h 728"/>
              <a:gd name="T2" fmla="*/ 192 w 296"/>
              <a:gd name="T3" fmla="*/ 728 h 728"/>
              <a:gd name="T4" fmla="*/ 0 w 296"/>
              <a:gd name="T5" fmla="*/ 0 h 728"/>
              <a:gd name="T6" fmla="*/ 40 w 296"/>
              <a:gd name="T7" fmla="*/ 544 h 728"/>
              <a:gd name="T8" fmla="*/ 64 w 296"/>
              <a:gd name="T9" fmla="*/ 536 h 728"/>
              <a:gd name="T10" fmla="*/ 64 w 296"/>
              <a:gd name="T11" fmla="*/ 496 h 728"/>
              <a:gd name="T12" fmla="*/ 40 w 296"/>
              <a:gd name="T13" fmla="*/ 488 h 728"/>
              <a:gd name="T14" fmla="*/ 64 w 296"/>
              <a:gd name="T15" fmla="*/ 488 h 728"/>
              <a:gd name="T16" fmla="*/ 40 w 296"/>
              <a:gd name="T17" fmla="*/ 368 h 728"/>
              <a:gd name="T18" fmla="*/ 64 w 296"/>
              <a:gd name="T19" fmla="*/ 360 h 728"/>
              <a:gd name="T20" fmla="*/ 64 w 296"/>
              <a:gd name="T21" fmla="*/ 328 h 728"/>
              <a:gd name="T22" fmla="*/ 40 w 296"/>
              <a:gd name="T23" fmla="*/ 272 h 728"/>
              <a:gd name="T24" fmla="*/ 64 w 296"/>
              <a:gd name="T25" fmla="*/ 272 h 728"/>
              <a:gd name="T26" fmla="*/ 40 w 296"/>
              <a:gd name="T27" fmla="*/ 152 h 728"/>
              <a:gd name="T28" fmla="*/ 64 w 296"/>
              <a:gd name="T29" fmla="*/ 144 h 728"/>
              <a:gd name="T30" fmla="*/ 64 w 296"/>
              <a:gd name="T31" fmla="*/ 104 h 728"/>
              <a:gd name="T32" fmla="*/ 40 w 296"/>
              <a:gd name="T33" fmla="*/ 96 h 728"/>
              <a:gd name="T34" fmla="*/ 64 w 296"/>
              <a:gd name="T35" fmla="*/ 96 h 728"/>
              <a:gd name="T36" fmla="*/ 120 w 296"/>
              <a:gd name="T37" fmla="*/ 584 h 728"/>
              <a:gd name="T38" fmla="*/ 152 w 296"/>
              <a:gd name="T39" fmla="*/ 576 h 728"/>
              <a:gd name="T40" fmla="*/ 152 w 296"/>
              <a:gd name="T41" fmla="*/ 544 h 728"/>
              <a:gd name="T42" fmla="*/ 120 w 296"/>
              <a:gd name="T43" fmla="*/ 536 h 728"/>
              <a:gd name="T44" fmla="*/ 152 w 296"/>
              <a:gd name="T45" fmla="*/ 536 h 728"/>
              <a:gd name="T46" fmla="*/ 120 w 296"/>
              <a:gd name="T47" fmla="*/ 408 h 728"/>
              <a:gd name="T48" fmla="*/ 152 w 296"/>
              <a:gd name="T49" fmla="*/ 360 h 728"/>
              <a:gd name="T50" fmla="*/ 152 w 296"/>
              <a:gd name="T51" fmla="*/ 328 h 728"/>
              <a:gd name="T52" fmla="*/ 120 w 296"/>
              <a:gd name="T53" fmla="*/ 320 h 728"/>
              <a:gd name="T54" fmla="*/ 152 w 296"/>
              <a:gd name="T55" fmla="*/ 320 h 728"/>
              <a:gd name="T56" fmla="*/ 120 w 296"/>
              <a:gd name="T57" fmla="*/ 240 h 728"/>
              <a:gd name="T58" fmla="*/ 152 w 296"/>
              <a:gd name="T59" fmla="*/ 184 h 728"/>
              <a:gd name="T60" fmla="*/ 152 w 296"/>
              <a:gd name="T61" fmla="*/ 152 h 728"/>
              <a:gd name="T62" fmla="*/ 120 w 296"/>
              <a:gd name="T63" fmla="*/ 144 h 728"/>
              <a:gd name="T64" fmla="*/ 152 w 296"/>
              <a:gd name="T65" fmla="*/ 144 h 728"/>
              <a:gd name="T66" fmla="*/ 120 w 296"/>
              <a:gd name="T67" fmla="*/ 56 h 728"/>
              <a:gd name="T68" fmla="*/ 248 w 296"/>
              <a:gd name="T69" fmla="*/ 624 h 728"/>
              <a:gd name="T70" fmla="*/ 248 w 296"/>
              <a:gd name="T71" fmla="*/ 584 h 728"/>
              <a:gd name="T72" fmla="*/ 208 w 296"/>
              <a:gd name="T73" fmla="*/ 576 h 728"/>
              <a:gd name="T74" fmla="*/ 248 w 296"/>
              <a:gd name="T75" fmla="*/ 576 h 728"/>
              <a:gd name="T76" fmla="*/ 208 w 296"/>
              <a:gd name="T77" fmla="*/ 496 h 728"/>
              <a:gd name="T78" fmla="*/ 248 w 296"/>
              <a:gd name="T79" fmla="*/ 488 h 728"/>
              <a:gd name="T80" fmla="*/ 248 w 296"/>
              <a:gd name="T81" fmla="*/ 456 h 728"/>
              <a:gd name="T82" fmla="*/ 208 w 296"/>
              <a:gd name="T83" fmla="*/ 400 h 728"/>
              <a:gd name="T84" fmla="*/ 248 w 296"/>
              <a:gd name="T85" fmla="*/ 400 h 728"/>
              <a:gd name="T86" fmla="*/ 208 w 296"/>
              <a:gd name="T87" fmla="*/ 280 h 728"/>
              <a:gd name="T88" fmla="*/ 248 w 296"/>
              <a:gd name="T89" fmla="*/ 232 h 728"/>
              <a:gd name="T90" fmla="*/ 248 w 296"/>
              <a:gd name="T91" fmla="*/ 192 h 728"/>
              <a:gd name="T92" fmla="*/ 208 w 296"/>
              <a:gd name="T93" fmla="*/ 184 h 728"/>
              <a:gd name="T94" fmla="*/ 248 w 296"/>
              <a:gd name="T95" fmla="*/ 184 h 728"/>
              <a:gd name="T96" fmla="*/ 208 w 296"/>
              <a:gd name="T97" fmla="*/ 104 h 728"/>
              <a:gd name="T98" fmla="*/ 248 w 296"/>
              <a:gd name="T99" fmla="*/ 96 h 728"/>
              <a:gd name="T100" fmla="*/ 248 w 296"/>
              <a:gd name="T101" fmla="*/ 5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6" h="728">
                <a:moveTo>
                  <a:pt x="0" y="0"/>
                </a:moveTo>
                <a:lnTo>
                  <a:pt x="0" y="728"/>
                </a:lnTo>
                <a:lnTo>
                  <a:pt x="112" y="728"/>
                </a:lnTo>
                <a:lnTo>
                  <a:pt x="112" y="664"/>
                </a:lnTo>
                <a:lnTo>
                  <a:pt x="192" y="664"/>
                </a:lnTo>
                <a:lnTo>
                  <a:pt x="192" y="728"/>
                </a:lnTo>
                <a:lnTo>
                  <a:pt x="296" y="728"/>
                </a:lnTo>
                <a:lnTo>
                  <a:pt x="296" y="0"/>
                </a:lnTo>
                <a:lnTo>
                  <a:pt x="0" y="0"/>
                </a:lnTo>
                <a:close/>
                <a:moveTo>
                  <a:pt x="64" y="576"/>
                </a:moveTo>
                <a:lnTo>
                  <a:pt x="40" y="576"/>
                </a:lnTo>
                <a:lnTo>
                  <a:pt x="40" y="544"/>
                </a:lnTo>
                <a:lnTo>
                  <a:pt x="64" y="544"/>
                </a:lnTo>
                <a:lnTo>
                  <a:pt x="64" y="576"/>
                </a:lnTo>
                <a:close/>
                <a:moveTo>
                  <a:pt x="64" y="536"/>
                </a:moveTo>
                <a:lnTo>
                  <a:pt x="40" y="536"/>
                </a:lnTo>
                <a:lnTo>
                  <a:pt x="40" y="496"/>
                </a:lnTo>
                <a:lnTo>
                  <a:pt x="64" y="496"/>
                </a:lnTo>
                <a:lnTo>
                  <a:pt x="64" y="536"/>
                </a:lnTo>
                <a:close/>
                <a:moveTo>
                  <a:pt x="64" y="488"/>
                </a:moveTo>
                <a:lnTo>
                  <a:pt x="40" y="488"/>
                </a:lnTo>
                <a:lnTo>
                  <a:pt x="40" y="456"/>
                </a:lnTo>
                <a:lnTo>
                  <a:pt x="64" y="456"/>
                </a:lnTo>
                <a:lnTo>
                  <a:pt x="64" y="488"/>
                </a:lnTo>
                <a:close/>
                <a:moveTo>
                  <a:pt x="64" y="400"/>
                </a:moveTo>
                <a:lnTo>
                  <a:pt x="40" y="400"/>
                </a:lnTo>
                <a:lnTo>
                  <a:pt x="40" y="368"/>
                </a:lnTo>
                <a:lnTo>
                  <a:pt x="64" y="368"/>
                </a:lnTo>
                <a:lnTo>
                  <a:pt x="64" y="400"/>
                </a:lnTo>
                <a:close/>
                <a:moveTo>
                  <a:pt x="64" y="360"/>
                </a:moveTo>
                <a:lnTo>
                  <a:pt x="40" y="360"/>
                </a:lnTo>
                <a:lnTo>
                  <a:pt x="40" y="328"/>
                </a:lnTo>
                <a:lnTo>
                  <a:pt x="64" y="328"/>
                </a:lnTo>
                <a:lnTo>
                  <a:pt x="64" y="360"/>
                </a:lnTo>
                <a:close/>
                <a:moveTo>
                  <a:pt x="64" y="272"/>
                </a:moveTo>
                <a:lnTo>
                  <a:pt x="40" y="272"/>
                </a:lnTo>
                <a:lnTo>
                  <a:pt x="40" y="240"/>
                </a:lnTo>
                <a:lnTo>
                  <a:pt x="64" y="240"/>
                </a:lnTo>
                <a:lnTo>
                  <a:pt x="64" y="272"/>
                </a:lnTo>
                <a:close/>
                <a:moveTo>
                  <a:pt x="64" y="184"/>
                </a:moveTo>
                <a:lnTo>
                  <a:pt x="40" y="184"/>
                </a:lnTo>
                <a:lnTo>
                  <a:pt x="40" y="152"/>
                </a:lnTo>
                <a:lnTo>
                  <a:pt x="64" y="152"/>
                </a:lnTo>
                <a:lnTo>
                  <a:pt x="64" y="184"/>
                </a:lnTo>
                <a:close/>
                <a:moveTo>
                  <a:pt x="64" y="144"/>
                </a:moveTo>
                <a:lnTo>
                  <a:pt x="40" y="144"/>
                </a:lnTo>
                <a:lnTo>
                  <a:pt x="40" y="104"/>
                </a:lnTo>
                <a:lnTo>
                  <a:pt x="64" y="104"/>
                </a:lnTo>
                <a:lnTo>
                  <a:pt x="64" y="144"/>
                </a:lnTo>
                <a:close/>
                <a:moveTo>
                  <a:pt x="64" y="96"/>
                </a:moveTo>
                <a:lnTo>
                  <a:pt x="40" y="96"/>
                </a:lnTo>
                <a:lnTo>
                  <a:pt x="40" y="56"/>
                </a:lnTo>
                <a:lnTo>
                  <a:pt x="64" y="56"/>
                </a:lnTo>
                <a:lnTo>
                  <a:pt x="64" y="96"/>
                </a:lnTo>
                <a:close/>
                <a:moveTo>
                  <a:pt x="152" y="624"/>
                </a:moveTo>
                <a:lnTo>
                  <a:pt x="120" y="624"/>
                </a:lnTo>
                <a:lnTo>
                  <a:pt x="120" y="584"/>
                </a:lnTo>
                <a:lnTo>
                  <a:pt x="152" y="584"/>
                </a:lnTo>
                <a:lnTo>
                  <a:pt x="152" y="624"/>
                </a:lnTo>
                <a:close/>
                <a:moveTo>
                  <a:pt x="152" y="576"/>
                </a:moveTo>
                <a:lnTo>
                  <a:pt x="120" y="576"/>
                </a:lnTo>
                <a:lnTo>
                  <a:pt x="120" y="544"/>
                </a:lnTo>
                <a:lnTo>
                  <a:pt x="152" y="544"/>
                </a:lnTo>
                <a:lnTo>
                  <a:pt x="152" y="576"/>
                </a:lnTo>
                <a:close/>
                <a:moveTo>
                  <a:pt x="152" y="536"/>
                </a:moveTo>
                <a:lnTo>
                  <a:pt x="120" y="536"/>
                </a:lnTo>
                <a:lnTo>
                  <a:pt x="120" y="496"/>
                </a:lnTo>
                <a:lnTo>
                  <a:pt x="152" y="496"/>
                </a:lnTo>
                <a:lnTo>
                  <a:pt x="152" y="536"/>
                </a:lnTo>
                <a:close/>
                <a:moveTo>
                  <a:pt x="152" y="448"/>
                </a:moveTo>
                <a:lnTo>
                  <a:pt x="120" y="448"/>
                </a:lnTo>
                <a:lnTo>
                  <a:pt x="120" y="408"/>
                </a:lnTo>
                <a:lnTo>
                  <a:pt x="152" y="408"/>
                </a:lnTo>
                <a:lnTo>
                  <a:pt x="152" y="448"/>
                </a:lnTo>
                <a:close/>
                <a:moveTo>
                  <a:pt x="152" y="360"/>
                </a:moveTo>
                <a:lnTo>
                  <a:pt x="120" y="360"/>
                </a:lnTo>
                <a:lnTo>
                  <a:pt x="120" y="328"/>
                </a:lnTo>
                <a:lnTo>
                  <a:pt x="152" y="328"/>
                </a:lnTo>
                <a:lnTo>
                  <a:pt x="152" y="360"/>
                </a:lnTo>
                <a:close/>
                <a:moveTo>
                  <a:pt x="152" y="320"/>
                </a:moveTo>
                <a:lnTo>
                  <a:pt x="120" y="320"/>
                </a:lnTo>
                <a:lnTo>
                  <a:pt x="120" y="280"/>
                </a:lnTo>
                <a:lnTo>
                  <a:pt x="152" y="280"/>
                </a:lnTo>
                <a:lnTo>
                  <a:pt x="152" y="320"/>
                </a:lnTo>
                <a:close/>
                <a:moveTo>
                  <a:pt x="152" y="272"/>
                </a:moveTo>
                <a:lnTo>
                  <a:pt x="120" y="272"/>
                </a:lnTo>
                <a:lnTo>
                  <a:pt x="120" y="240"/>
                </a:lnTo>
                <a:lnTo>
                  <a:pt x="152" y="240"/>
                </a:lnTo>
                <a:lnTo>
                  <a:pt x="152" y="272"/>
                </a:lnTo>
                <a:close/>
                <a:moveTo>
                  <a:pt x="152" y="184"/>
                </a:moveTo>
                <a:lnTo>
                  <a:pt x="120" y="184"/>
                </a:lnTo>
                <a:lnTo>
                  <a:pt x="120" y="152"/>
                </a:lnTo>
                <a:lnTo>
                  <a:pt x="152" y="152"/>
                </a:lnTo>
                <a:lnTo>
                  <a:pt x="152" y="184"/>
                </a:lnTo>
                <a:close/>
                <a:moveTo>
                  <a:pt x="152" y="144"/>
                </a:moveTo>
                <a:lnTo>
                  <a:pt x="120" y="144"/>
                </a:lnTo>
                <a:lnTo>
                  <a:pt x="120" y="104"/>
                </a:lnTo>
                <a:lnTo>
                  <a:pt x="152" y="104"/>
                </a:lnTo>
                <a:lnTo>
                  <a:pt x="152" y="144"/>
                </a:lnTo>
                <a:close/>
                <a:moveTo>
                  <a:pt x="152" y="96"/>
                </a:moveTo>
                <a:lnTo>
                  <a:pt x="120" y="96"/>
                </a:lnTo>
                <a:lnTo>
                  <a:pt x="120" y="56"/>
                </a:lnTo>
                <a:lnTo>
                  <a:pt x="152" y="56"/>
                </a:lnTo>
                <a:lnTo>
                  <a:pt x="152" y="96"/>
                </a:lnTo>
                <a:close/>
                <a:moveTo>
                  <a:pt x="248" y="624"/>
                </a:moveTo>
                <a:lnTo>
                  <a:pt x="208" y="624"/>
                </a:lnTo>
                <a:lnTo>
                  <a:pt x="208" y="584"/>
                </a:lnTo>
                <a:lnTo>
                  <a:pt x="248" y="584"/>
                </a:lnTo>
                <a:lnTo>
                  <a:pt x="248" y="624"/>
                </a:lnTo>
                <a:close/>
                <a:moveTo>
                  <a:pt x="248" y="576"/>
                </a:moveTo>
                <a:lnTo>
                  <a:pt x="208" y="576"/>
                </a:lnTo>
                <a:lnTo>
                  <a:pt x="208" y="544"/>
                </a:lnTo>
                <a:lnTo>
                  <a:pt x="248" y="544"/>
                </a:lnTo>
                <a:lnTo>
                  <a:pt x="248" y="576"/>
                </a:lnTo>
                <a:close/>
                <a:moveTo>
                  <a:pt x="248" y="536"/>
                </a:moveTo>
                <a:lnTo>
                  <a:pt x="208" y="536"/>
                </a:lnTo>
                <a:lnTo>
                  <a:pt x="208" y="496"/>
                </a:lnTo>
                <a:lnTo>
                  <a:pt x="248" y="496"/>
                </a:lnTo>
                <a:lnTo>
                  <a:pt x="248" y="536"/>
                </a:lnTo>
                <a:close/>
                <a:moveTo>
                  <a:pt x="248" y="488"/>
                </a:moveTo>
                <a:lnTo>
                  <a:pt x="208" y="488"/>
                </a:lnTo>
                <a:lnTo>
                  <a:pt x="208" y="456"/>
                </a:lnTo>
                <a:lnTo>
                  <a:pt x="248" y="456"/>
                </a:lnTo>
                <a:lnTo>
                  <a:pt x="248" y="488"/>
                </a:lnTo>
                <a:close/>
                <a:moveTo>
                  <a:pt x="248" y="400"/>
                </a:moveTo>
                <a:lnTo>
                  <a:pt x="208" y="400"/>
                </a:lnTo>
                <a:lnTo>
                  <a:pt x="208" y="368"/>
                </a:lnTo>
                <a:lnTo>
                  <a:pt x="248" y="368"/>
                </a:lnTo>
                <a:lnTo>
                  <a:pt x="248" y="400"/>
                </a:lnTo>
                <a:close/>
                <a:moveTo>
                  <a:pt x="248" y="320"/>
                </a:moveTo>
                <a:lnTo>
                  <a:pt x="208" y="320"/>
                </a:lnTo>
                <a:lnTo>
                  <a:pt x="208" y="280"/>
                </a:lnTo>
                <a:lnTo>
                  <a:pt x="248" y="280"/>
                </a:lnTo>
                <a:lnTo>
                  <a:pt x="248" y="320"/>
                </a:lnTo>
                <a:close/>
                <a:moveTo>
                  <a:pt x="248" y="232"/>
                </a:moveTo>
                <a:lnTo>
                  <a:pt x="208" y="232"/>
                </a:lnTo>
                <a:lnTo>
                  <a:pt x="208" y="192"/>
                </a:lnTo>
                <a:lnTo>
                  <a:pt x="248" y="192"/>
                </a:lnTo>
                <a:lnTo>
                  <a:pt x="248" y="232"/>
                </a:lnTo>
                <a:close/>
                <a:moveTo>
                  <a:pt x="248" y="184"/>
                </a:moveTo>
                <a:lnTo>
                  <a:pt x="208" y="184"/>
                </a:lnTo>
                <a:lnTo>
                  <a:pt x="208" y="152"/>
                </a:lnTo>
                <a:lnTo>
                  <a:pt x="248" y="152"/>
                </a:lnTo>
                <a:lnTo>
                  <a:pt x="248" y="184"/>
                </a:lnTo>
                <a:close/>
                <a:moveTo>
                  <a:pt x="248" y="144"/>
                </a:moveTo>
                <a:lnTo>
                  <a:pt x="208" y="144"/>
                </a:lnTo>
                <a:lnTo>
                  <a:pt x="208" y="104"/>
                </a:lnTo>
                <a:lnTo>
                  <a:pt x="248" y="104"/>
                </a:lnTo>
                <a:lnTo>
                  <a:pt x="248" y="144"/>
                </a:lnTo>
                <a:close/>
                <a:moveTo>
                  <a:pt x="248" y="96"/>
                </a:moveTo>
                <a:lnTo>
                  <a:pt x="208" y="96"/>
                </a:lnTo>
                <a:lnTo>
                  <a:pt x="208" y="56"/>
                </a:lnTo>
                <a:lnTo>
                  <a:pt x="248" y="56"/>
                </a:lnTo>
                <a:lnTo>
                  <a:pt x="248" y="96"/>
                </a:lnTo>
                <a:close/>
              </a:path>
            </a:pathLst>
          </a:custGeom>
          <a:solidFill>
            <a:schemeClr val="accent1">
              <a:alpha val="38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9" name="Freeform 5"/>
          <p:cNvSpPr>
            <a:spLocks noEditPoints="1"/>
          </p:cNvSpPr>
          <p:nvPr/>
        </p:nvSpPr>
        <p:spPr bwMode="auto">
          <a:xfrm>
            <a:off x="7921016" y="5739573"/>
            <a:ext cx="250178" cy="588988"/>
          </a:xfrm>
          <a:custGeom>
            <a:avLst/>
            <a:gdLst>
              <a:gd name="T0" fmla="*/ 112 w 296"/>
              <a:gd name="T1" fmla="*/ 728 h 728"/>
              <a:gd name="T2" fmla="*/ 192 w 296"/>
              <a:gd name="T3" fmla="*/ 728 h 728"/>
              <a:gd name="T4" fmla="*/ 0 w 296"/>
              <a:gd name="T5" fmla="*/ 0 h 728"/>
              <a:gd name="T6" fmla="*/ 40 w 296"/>
              <a:gd name="T7" fmla="*/ 544 h 728"/>
              <a:gd name="T8" fmla="*/ 64 w 296"/>
              <a:gd name="T9" fmla="*/ 536 h 728"/>
              <a:gd name="T10" fmla="*/ 64 w 296"/>
              <a:gd name="T11" fmla="*/ 496 h 728"/>
              <a:gd name="T12" fmla="*/ 40 w 296"/>
              <a:gd name="T13" fmla="*/ 488 h 728"/>
              <a:gd name="T14" fmla="*/ 64 w 296"/>
              <a:gd name="T15" fmla="*/ 488 h 728"/>
              <a:gd name="T16" fmla="*/ 40 w 296"/>
              <a:gd name="T17" fmla="*/ 368 h 728"/>
              <a:gd name="T18" fmla="*/ 64 w 296"/>
              <a:gd name="T19" fmla="*/ 360 h 728"/>
              <a:gd name="T20" fmla="*/ 64 w 296"/>
              <a:gd name="T21" fmla="*/ 328 h 728"/>
              <a:gd name="T22" fmla="*/ 40 w 296"/>
              <a:gd name="T23" fmla="*/ 272 h 728"/>
              <a:gd name="T24" fmla="*/ 64 w 296"/>
              <a:gd name="T25" fmla="*/ 272 h 728"/>
              <a:gd name="T26" fmla="*/ 40 w 296"/>
              <a:gd name="T27" fmla="*/ 152 h 728"/>
              <a:gd name="T28" fmla="*/ 64 w 296"/>
              <a:gd name="T29" fmla="*/ 144 h 728"/>
              <a:gd name="T30" fmla="*/ 64 w 296"/>
              <a:gd name="T31" fmla="*/ 104 h 728"/>
              <a:gd name="T32" fmla="*/ 40 w 296"/>
              <a:gd name="T33" fmla="*/ 96 h 728"/>
              <a:gd name="T34" fmla="*/ 64 w 296"/>
              <a:gd name="T35" fmla="*/ 96 h 728"/>
              <a:gd name="T36" fmla="*/ 120 w 296"/>
              <a:gd name="T37" fmla="*/ 584 h 728"/>
              <a:gd name="T38" fmla="*/ 152 w 296"/>
              <a:gd name="T39" fmla="*/ 576 h 728"/>
              <a:gd name="T40" fmla="*/ 152 w 296"/>
              <a:gd name="T41" fmla="*/ 544 h 728"/>
              <a:gd name="T42" fmla="*/ 120 w 296"/>
              <a:gd name="T43" fmla="*/ 536 h 728"/>
              <a:gd name="T44" fmla="*/ 152 w 296"/>
              <a:gd name="T45" fmla="*/ 536 h 728"/>
              <a:gd name="T46" fmla="*/ 120 w 296"/>
              <a:gd name="T47" fmla="*/ 408 h 728"/>
              <a:gd name="T48" fmla="*/ 152 w 296"/>
              <a:gd name="T49" fmla="*/ 360 h 728"/>
              <a:gd name="T50" fmla="*/ 152 w 296"/>
              <a:gd name="T51" fmla="*/ 328 h 728"/>
              <a:gd name="T52" fmla="*/ 120 w 296"/>
              <a:gd name="T53" fmla="*/ 320 h 728"/>
              <a:gd name="T54" fmla="*/ 152 w 296"/>
              <a:gd name="T55" fmla="*/ 320 h 728"/>
              <a:gd name="T56" fmla="*/ 120 w 296"/>
              <a:gd name="T57" fmla="*/ 240 h 728"/>
              <a:gd name="T58" fmla="*/ 152 w 296"/>
              <a:gd name="T59" fmla="*/ 184 h 728"/>
              <a:gd name="T60" fmla="*/ 152 w 296"/>
              <a:gd name="T61" fmla="*/ 152 h 728"/>
              <a:gd name="T62" fmla="*/ 120 w 296"/>
              <a:gd name="T63" fmla="*/ 144 h 728"/>
              <a:gd name="T64" fmla="*/ 152 w 296"/>
              <a:gd name="T65" fmla="*/ 144 h 728"/>
              <a:gd name="T66" fmla="*/ 120 w 296"/>
              <a:gd name="T67" fmla="*/ 56 h 728"/>
              <a:gd name="T68" fmla="*/ 248 w 296"/>
              <a:gd name="T69" fmla="*/ 624 h 728"/>
              <a:gd name="T70" fmla="*/ 248 w 296"/>
              <a:gd name="T71" fmla="*/ 584 h 728"/>
              <a:gd name="T72" fmla="*/ 208 w 296"/>
              <a:gd name="T73" fmla="*/ 576 h 728"/>
              <a:gd name="T74" fmla="*/ 248 w 296"/>
              <a:gd name="T75" fmla="*/ 576 h 728"/>
              <a:gd name="T76" fmla="*/ 208 w 296"/>
              <a:gd name="T77" fmla="*/ 496 h 728"/>
              <a:gd name="T78" fmla="*/ 248 w 296"/>
              <a:gd name="T79" fmla="*/ 488 h 728"/>
              <a:gd name="T80" fmla="*/ 248 w 296"/>
              <a:gd name="T81" fmla="*/ 456 h 728"/>
              <a:gd name="T82" fmla="*/ 208 w 296"/>
              <a:gd name="T83" fmla="*/ 400 h 728"/>
              <a:gd name="T84" fmla="*/ 248 w 296"/>
              <a:gd name="T85" fmla="*/ 400 h 728"/>
              <a:gd name="T86" fmla="*/ 208 w 296"/>
              <a:gd name="T87" fmla="*/ 280 h 728"/>
              <a:gd name="T88" fmla="*/ 248 w 296"/>
              <a:gd name="T89" fmla="*/ 232 h 728"/>
              <a:gd name="T90" fmla="*/ 248 w 296"/>
              <a:gd name="T91" fmla="*/ 192 h 728"/>
              <a:gd name="T92" fmla="*/ 208 w 296"/>
              <a:gd name="T93" fmla="*/ 184 h 728"/>
              <a:gd name="T94" fmla="*/ 248 w 296"/>
              <a:gd name="T95" fmla="*/ 184 h 728"/>
              <a:gd name="T96" fmla="*/ 208 w 296"/>
              <a:gd name="T97" fmla="*/ 104 h 728"/>
              <a:gd name="T98" fmla="*/ 248 w 296"/>
              <a:gd name="T99" fmla="*/ 96 h 728"/>
              <a:gd name="T100" fmla="*/ 248 w 296"/>
              <a:gd name="T101" fmla="*/ 5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6" h="728">
                <a:moveTo>
                  <a:pt x="0" y="0"/>
                </a:moveTo>
                <a:lnTo>
                  <a:pt x="0" y="728"/>
                </a:lnTo>
                <a:lnTo>
                  <a:pt x="112" y="728"/>
                </a:lnTo>
                <a:lnTo>
                  <a:pt x="112" y="664"/>
                </a:lnTo>
                <a:lnTo>
                  <a:pt x="192" y="664"/>
                </a:lnTo>
                <a:lnTo>
                  <a:pt x="192" y="728"/>
                </a:lnTo>
                <a:lnTo>
                  <a:pt x="296" y="728"/>
                </a:lnTo>
                <a:lnTo>
                  <a:pt x="296" y="0"/>
                </a:lnTo>
                <a:lnTo>
                  <a:pt x="0" y="0"/>
                </a:lnTo>
                <a:close/>
                <a:moveTo>
                  <a:pt x="64" y="576"/>
                </a:moveTo>
                <a:lnTo>
                  <a:pt x="40" y="576"/>
                </a:lnTo>
                <a:lnTo>
                  <a:pt x="40" y="544"/>
                </a:lnTo>
                <a:lnTo>
                  <a:pt x="64" y="544"/>
                </a:lnTo>
                <a:lnTo>
                  <a:pt x="64" y="576"/>
                </a:lnTo>
                <a:close/>
                <a:moveTo>
                  <a:pt x="64" y="536"/>
                </a:moveTo>
                <a:lnTo>
                  <a:pt x="40" y="536"/>
                </a:lnTo>
                <a:lnTo>
                  <a:pt x="40" y="496"/>
                </a:lnTo>
                <a:lnTo>
                  <a:pt x="64" y="496"/>
                </a:lnTo>
                <a:lnTo>
                  <a:pt x="64" y="536"/>
                </a:lnTo>
                <a:close/>
                <a:moveTo>
                  <a:pt x="64" y="488"/>
                </a:moveTo>
                <a:lnTo>
                  <a:pt x="40" y="488"/>
                </a:lnTo>
                <a:lnTo>
                  <a:pt x="40" y="456"/>
                </a:lnTo>
                <a:lnTo>
                  <a:pt x="64" y="456"/>
                </a:lnTo>
                <a:lnTo>
                  <a:pt x="64" y="488"/>
                </a:lnTo>
                <a:close/>
                <a:moveTo>
                  <a:pt x="64" y="400"/>
                </a:moveTo>
                <a:lnTo>
                  <a:pt x="40" y="400"/>
                </a:lnTo>
                <a:lnTo>
                  <a:pt x="40" y="368"/>
                </a:lnTo>
                <a:lnTo>
                  <a:pt x="64" y="368"/>
                </a:lnTo>
                <a:lnTo>
                  <a:pt x="64" y="400"/>
                </a:lnTo>
                <a:close/>
                <a:moveTo>
                  <a:pt x="64" y="360"/>
                </a:moveTo>
                <a:lnTo>
                  <a:pt x="40" y="360"/>
                </a:lnTo>
                <a:lnTo>
                  <a:pt x="40" y="328"/>
                </a:lnTo>
                <a:lnTo>
                  <a:pt x="64" y="328"/>
                </a:lnTo>
                <a:lnTo>
                  <a:pt x="64" y="360"/>
                </a:lnTo>
                <a:close/>
                <a:moveTo>
                  <a:pt x="64" y="272"/>
                </a:moveTo>
                <a:lnTo>
                  <a:pt x="40" y="272"/>
                </a:lnTo>
                <a:lnTo>
                  <a:pt x="40" y="240"/>
                </a:lnTo>
                <a:lnTo>
                  <a:pt x="64" y="240"/>
                </a:lnTo>
                <a:lnTo>
                  <a:pt x="64" y="272"/>
                </a:lnTo>
                <a:close/>
                <a:moveTo>
                  <a:pt x="64" y="184"/>
                </a:moveTo>
                <a:lnTo>
                  <a:pt x="40" y="184"/>
                </a:lnTo>
                <a:lnTo>
                  <a:pt x="40" y="152"/>
                </a:lnTo>
                <a:lnTo>
                  <a:pt x="64" y="152"/>
                </a:lnTo>
                <a:lnTo>
                  <a:pt x="64" y="184"/>
                </a:lnTo>
                <a:close/>
                <a:moveTo>
                  <a:pt x="64" y="144"/>
                </a:moveTo>
                <a:lnTo>
                  <a:pt x="40" y="144"/>
                </a:lnTo>
                <a:lnTo>
                  <a:pt x="40" y="104"/>
                </a:lnTo>
                <a:lnTo>
                  <a:pt x="64" y="104"/>
                </a:lnTo>
                <a:lnTo>
                  <a:pt x="64" y="144"/>
                </a:lnTo>
                <a:close/>
                <a:moveTo>
                  <a:pt x="64" y="96"/>
                </a:moveTo>
                <a:lnTo>
                  <a:pt x="40" y="96"/>
                </a:lnTo>
                <a:lnTo>
                  <a:pt x="40" y="56"/>
                </a:lnTo>
                <a:lnTo>
                  <a:pt x="64" y="56"/>
                </a:lnTo>
                <a:lnTo>
                  <a:pt x="64" y="96"/>
                </a:lnTo>
                <a:close/>
                <a:moveTo>
                  <a:pt x="152" y="624"/>
                </a:moveTo>
                <a:lnTo>
                  <a:pt x="120" y="624"/>
                </a:lnTo>
                <a:lnTo>
                  <a:pt x="120" y="584"/>
                </a:lnTo>
                <a:lnTo>
                  <a:pt x="152" y="584"/>
                </a:lnTo>
                <a:lnTo>
                  <a:pt x="152" y="624"/>
                </a:lnTo>
                <a:close/>
                <a:moveTo>
                  <a:pt x="152" y="576"/>
                </a:moveTo>
                <a:lnTo>
                  <a:pt x="120" y="576"/>
                </a:lnTo>
                <a:lnTo>
                  <a:pt x="120" y="544"/>
                </a:lnTo>
                <a:lnTo>
                  <a:pt x="152" y="544"/>
                </a:lnTo>
                <a:lnTo>
                  <a:pt x="152" y="576"/>
                </a:lnTo>
                <a:close/>
                <a:moveTo>
                  <a:pt x="152" y="536"/>
                </a:moveTo>
                <a:lnTo>
                  <a:pt x="120" y="536"/>
                </a:lnTo>
                <a:lnTo>
                  <a:pt x="120" y="496"/>
                </a:lnTo>
                <a:lnTo>
                  <a:pt x="152" y="496"/>
                </a:lnTo>
                <a:lnTo>
                  <a:pt x="152" y="536"/>
                </a:lnTo>
                <a:close/>
                <a:moveTo>
                  <a:pt x="152" y="448"/>
                </a:moveTo>
                <a:lnTo>
                  <a:pt x="120" y="448"/>
                </a:lnTo>
                <a:lnTo>
                  <a:pt x="120" y="408"/>
                </a:lnTo>
                <a:lnTo>
                  <a:pt x="152" y="408"/>
                </a:lnTo>
                <a:lnTo>
                  <a:pt x="152" y="448"/>
                </a:lnTo>
                <a:close/>
                <a:moveTo>
                  <a:pt x="152" y="360"/>
                </a:moveTo>
                <a:lnTo>
                  <a:pt x="120" y="360"/>
                </a:lnTo>
                <a:lnTo>
                  <a:pt x="120" y="328"/>
                </a:lnTo>
                <a:lnTo>
                  <a:pt x="152" y="328"/>
                </a:lnTo>
                <a:lnTo>
                  <a:pt x="152" y="360"/>
                </a:lnTo>
                <a:close/>
                <a:moveTo>
                  <a:pt x="152" y="320"/>
                </a:moveTo>
                <a:lnTo>
                  <a:pt x="120" y="320"/>
                </a:lnTo>
                <a:lnTo>
                  <a:pt x="120" y="280"/>
                </a:lnTo>
                <a:lnTo>
                  <a:pt x="152" y="280"/>
                </a:lnTo>
                <a:lnTo>
                  <a:pt x="152" y="320"/>
                </a:lnTo>
                <a:close/>
                <a:moveTo>
                  <a:pt x="152" y="272"/>
                </a:moveTo>
                <a:lnTo>
                  <a:pt x="120" y="272"/>
                </a:lnTo>
                <a:lnTo>
                  <a:pt x="120" y="240"/>
                </a:lnTo>
                <a:lnTo>
                  <a:pt x="152" y="240"/>
                </a:lnTo>
                <a:lnTo>
                  <a:pt x="152" y="272"/>
                </a:lnTo>
                <a:close/>
                <a:moveTo>
                  <a:pt x="152" y="184"/>
                </a:moveTo>
                <a:lnTo>
                  <a:pt x="120" y="184"/>
                </a:lnTo>
                <a:lnTo>
                  <a:pt x="120" y="152"/>
                </a:lnTo>
                <a:lnTo>
                  <a:pt x="152" y="152"/>
                </a:lnTo>
                <a:lnTo>
                  <a:pt x="152" y="184"/>
                </a:lnTo>
                <a:close/>
                <a:moveTo>
                  <a:pt x="152" y="144"/>
                </a:moveTo>
                <a:lnTo>
                  <a:pt x="120" y="144"/>
                </a:lnTo>
                <a:lnTo>
                  <a:pt x="120" y="104"/>
                </a:lnTo>
                <a:lnTo>
                  <a:pt x="152" y="104"/>
                </a:lnTo>
                <a:lnTo>
                  <a:pt x="152" y="144"/>
                </a:lnTo>
                <a:close/>
                <a:moveTo>
                  <a:pt x="152" y="96"/>
                </a:moveTo>
                <a:lnTo>
                  <a:pt x="120" y="96"/>
                </a:lnTo>
                <a:lnTo>
                  <a:pt x="120" y="56"/>
                </a:lnTo>
                <a:lnTo>
                  <a:pt x="152" y="56"/>
                </a:lnTo>
                <a:lnTo>
                  <a:pt x="152" y="96"/>
                </a:lnTo>
                <a:close/>
                <a:moveTo>
                  <a:pt x="248" y="624"/>
                </a:moveTo>
                <a:lnTo>
                  <a:pt x="208" y="624"/>
                </a:lnTo>
                <a:lnTo>
                  <a:pt x="208" y="584"/>
                </a:lnTo>
                <a:lnTo>
                  <a:pt x="248" y="584"/>
                </a:lnTo>
                <a:lnTo>
                  <a:pt x="248" y="624"/>
                </a:lnTo>
                <a:close/>
                <a:moveTo>
                  <a:pt x="248" y="576"/>
                </a:moveTo>
                <a:lnTo>
                  <a:pt x="208" y="576"/>
                </a:lnTo>
                <a:lnTo>
                  <a:pt x="208" y="544"/>
                </a:lnTo>
                <a:lnTo>
                  <a:pt x="248" y="544"/>
                </a:lnTo>
                <a:lnTo>
                  <a:pt x="248" y="576"/>
                </a:lnTo>
                <a:close/>
                <a:moveTo>
                  <a:pt x="248" y="536"/>
                </a:moveTo>
                <a:lnTo>
                  <a:pt x="208" y="536"/>
                </a:lnTo>
                <a:lnTo>
                  <a:pt x="208" y="496"/>
                </a:lnTo>
                <a:lnTo>
                  <a:pt x="248" y="496"/>
                </a:lnTo>
                <a:lnTo>
                  <a:pt x="248" y="536"/>
                </a:lnTo>
                <a:close/>
                <a:moveTo>
                  <a:pt x="248" y="488"/>
                </a:moveTo>
                <a:lnTo>
                  <a:pt x="208" y="488"/>
                </a:lnTo>
                <a:lnTo>
                  <a:pt x="208" y="456"/>
                </a:lnTo>
                <a:lnTo>
                  <a:pt x="248" y="456"/>
                </a:lnTo>
                <a:lnTo>
                  <a:pt x="248" y="488"/>
                </a:lnTo>
                <a:close/>
                <a:moveTo>
                  <a:pt x="248" y="400"/>
                </a:moveTo>
                <a:lnTo>
                  <a:pt x="208" y="400"/>
                </a:lnTo>
                <a:lnTo>
                  <a:pt x="208" y="368"/>
                </a:lnTo>
                <a:lnTo>
                  <a:pt x="248" y="368"/>
                </a:lnTo>
                <a:lnTo>
                  <a:pt x="248" y="400"/>
                </a:lnTo>
                <a:close/>
                <a:moveTo>
                  <a:pt x="248" y="320"/>
                </a:moveTo>
                <a:lnTo>
                  <a:pt x="208" y="320"/>
                </a:lnTo>
                <a:lnTo>
                  <a:pt x="208" y="280"/>
                </a:lnTo>
                <a:lnTo>
                  <a:pt x="248" y="280"/>
                </a:lnTo>
                <a:lnTo>
                  <a:pt x="248" y="320"/>
                </a:lnTo>
                <a:close/>
                <a:moveTo>
                  <a:pt x="248" y="232"/>
                </a:moveTo>
                <a:lnTo>
                  <a:pt x="208" y="232"/>
                </a:lnTo>
                <a:lnTo>
                  <a:pt x="208" y="192"/>
                </a:lnTo>
                <a:lnTo>
                  <a:pt x="248" y="192"/>
                </a:lnTo>
                <a:lnTo>
                  <a:pt x="248" y="232"/>
                </a:lnTo>
                <a:close/>
                <a:moveTo>
                  <a:pt x="248" y="184"/>
                </a:moveTo>
                <a:lnTo>
                  <a:pt x="208" y="184"/>
                </a:lnTo>
                <a:lnTo>
                  <a:pt x="208" y="152"/>
                </a:lnTo>
                <a:lnTo>
                  <a:pt x="248" y="152"/>
                </a:lnTo>
                <a:lnTo>
                  <a:pt x="248" y="184"/>
                </a:lnTo>
                <a:close/>
                <a:moveTo>
                  <a:pt x="248" y="144"/>
                </a:moveTo>
                <a:lnTo>
                  <a:pt x="208" y="144"/>
                </a:lnTo>
                <a:lnTo>
                  <a:pt x="208" y="104"/>
                </a:lnTo>
                <a:lnTo>
                  <a:pt x="248" y="104"/>
                </a:lnTo>
                <a:lnTo>
                  <a:pt x="248" y="144"/>
                </a:lnTo>
                <a:close/>
                <a:moveTo>
                  <a:pt x="248" y="96"/>
                </a:moveTo>
                <a:lnTo>
                  <a:pt x="208" y="96"/>
                </a:lnTo>
                <a:lnTo>
                  <a:pt x="208" y="56"/>
                </a:lnTo>
                <a:lnTo>
                  <a:pt x="248" y="56"/>
                </a:lnTo>
                <a:lnTo>
                  <a:pt x="248" y="96"/>
                </a:lnTo>
                <a:close/>
              </a:path>
            </a:pathLst>
          </a:custGeom>
          <a:solidFill>
            <a:schemeClr val="accent1">
              <a:alpha val="38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0" name="Freeform 15"/>
          <p:cNvSpPr>
            <a:spLocks/>
          </p:cNvSpPr>
          <p:nvPr/>
        </p:nvSpPr>
        <p:spPr bwMode="auto">
          <a:xfrm>
            <a:off x="1129317" y="5422217"/>
            <a:ext cx="312780" cy="196108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963727" y="5634082"/>
            <a:ext cx="165590" cy="103822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3222639" y="3906497"/>
            <a:ext cx="2701418" cy="1023661"/>
            <a:chOff x="3423516" y="3906497"/>
            <a:chExt cx="2701418" cy="1023661"/>
          </a:xfrm>
        </p:grpSpPr>
        <p:sp>
          <p:nvSpPr>
            <p:cNvPr id="13" name="아래쪽 화살표 12"/>
            <p:cNvSpPr/>
            <p:nvPr/>
          </p:nvSpPr>
          <p:spPr>
            <a:xfrm rot="19857465">
              <a:off x="5803893" y="3934262"/>
              <a:ext cx="321041" cy="995896"/>
            </a:xfrm>
            <a:prstGeom prst="downArrow">
              <a:avLst/>
            </a:prstGeom>
            <a:gradFill>
              <a:gsLst>
                <a:gs pos="47000">
                  <a:schemeClr val="bg1"/>
                </a:gs>
                <a:gs pos="0">
                  <a:schemeClr val="bg1">
                    <a:alpha val="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아래쪽 화살표 101"/>
            <p:cNvSpPr/>
            <p:nvPr/>
          </p:nvSpPr>
          <p:spPr>
            <a:xfrm rot="1677284">
              <a:off x="3423516" y="3906497"/>
              <a:ext cx="321041" cy="1023240"/>
            </a:xfrm>
            <a:prstGeom prst="downArrow">
              <a:avLst/>
            </a:prstGeom>
            <a:gradFill>
              <a:gsLst>
                <a:gs pos="47000">
                  <a:schemeClr val="bg1"/>
                </a:gs>
                <a:gs pos="0">
                  <a:schemeClr val="bg1">
                    <a:alpha val="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0" name="직사각형 99"/>
          <p:cNvSpPr/>
          <p:nvPr/>
        </p:nvSpPr>
        <p:spPr>
          <a:xfrm>
            <a:off x="2041108" y="1324834"/>
            <a:ext cx="5087054" cy="735688"/>
          </a:xfrm>
          <a:prstGeom prst="rect">
            <a:avLst/>
          </a:prstGeom>
          <a:solidFill>
            <a:schemeClr val="bg1"/>
          </a:solidFill>
          <a:effectLst>
            <a:outerShdw blurRad="203200" sx="102000" sy="102000" algn="ctr" rotWithShape="0">
              <a:prstClr val="black">
                <a:alpha val="24000"/>
              </a:prstClr>
            </a:outerShdw>
          </a:effectLst>
        </p:spPr>
        <p:txBody>
          <a:bodyPr anchor="ctr">
            <a:noAutofit/>
          </a:bodyPr>
          <a:lstStyle/>
          <a:p>
            <a:pPr algn="ctr"/>
            <a:r>
              <a:rPr lang="ko-KR" altLang="en-US" sz="2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383838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평가결과</a:t>
            </a:r>
            <a:r>
              <a:rPr lang="en-US" altLang="ko-KR" sz="2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383838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 </a:t>
            </a:r>
            <a:r>
              <a:rPr lang="ko-KR" altLang="en-US" sz="2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383838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활용연수</a:t>
            </a:r>
            <a:endParaRPr lang="en-US" altLang="ko-KR" sz="20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383838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1823654" y="4382782"/>
            <a:ext cx="2491690" cy="2371758"/>
            <a:chOff x="1823654" y="4382782"/>
            <a:chExt cx="2491690" cy="2371758"/>
          </a:xfrm>
        </p:grpSpPr>
        <p:sp>
          <p:nvSpPr>
            <p:cNvPr id="75" name="타원 74"/>
            <p:cNvSpPr/>
            <p:nvPr/>
          </p:nvSpPr>
          <p:spPr>
            <a:xfrm>
              <a:off x="1823654" y="4382782"/>
              <a:ext cx="2491690" cy="2371758"/>
            </a:xfrm>
            <a:prstGeom prst="ellipse">
              <a:avLst/>
            </a:prstGeom>
            <a:solidFill>
              <a:schemeClr val="bg1"/>
            </a:solidFill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68" name="직사각형 867"/>
            <p:cNvSpPr/>
            <p:nvPr/>
          </p:nvSpPr>
          <p:spPr>
            <a:xfrm>
              <a:off x="2197638" y="5056540"/>
              <a:ext cx="1800000" cy="839714"/>
            </a:xfrm>
            <a:prstGeom prst="rect">
              <a:avLst/>
            </a:prstGeom>
            <a:no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000" spc="-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선생님들의</a:t>
              </a:r>
              <a:r>
                <a:rPr lang="en-US" altLang="ko-KR" sz="2000" spc="-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2000" spc="-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2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전문성 </a:t>
              </a:r>
              <a:r>
                <a:rPr lang="ko-KR" altLang="en-US" sz="2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신장</a:t>
              </a:r>
            </a:p>
          </p:txBody>
        </p:sp>
      </p:grpSp>
      <p:sp>
        <p:nvSpPr>
          <p:cNvPr id="71" name="Freeform 15"/>
          <p:cNvSpPr>
            <a:spLocks/>
          </p:cNvSpPr>
          <p:nvPr/>
        </p:nvSpPr>
        <p:spPr bwMode="auto">
          <a:xfrm>
            <a:off x="7892492" y="4958727"/>
            <a:ext cx="165590" cy="103822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6" name="Freeform 15"/>
          <p:cNvSpPr>
            <a:spLocks/>
          </p:cNvSpPr>
          <p:nvPr/>
        </p:nvSpPr>
        <p:spPr bwMode="auto">
          <a:xfrm>
            <a:off x="8081195" y="5074917"/>
            <a:ext cx="189688" cy="118931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5005004" y="4382782"/>
            <a:ext cx="2491690" cy="2371758"/>
            <a:chOff x="5005004" y="4382782"/>
            <a:chExt cx="2491690" cy="2371758"/>
          </a:xfrm>
        </p:grpSpPr>
        <p:sp>
          <p:nvSpPr>
            <p:cNvPr id="76" name="타원 75"/>
            <p:cNvSpPr/>
            <p:nvPr/>
          </p:nvSpPr>
          <p:spPr>
            <a:xfrm>
              <a:off x="5005004" y="4382782"/>
              <a:ext cx="2491690" cy="2371758"/>
            </a:xfrm>
            <a:prstGeom prst="ellipse">
              <a:avLst/>
            </a:prstGeom>
            <a:solidFill>
              <a:schemeClr val="bg1"/>
            </a:solidFill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5369437" y="5042782"/>
              <a:ext cx="1800000" cy="839714"/>
            </a:xfrm>
            <a:prstGeom prst="rect">
              <a:avLst/>
            </a:prstGeom>
            <a:no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000" spc="-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교육문화에</a:t>
              </a:r>
              <a:endParaRPr lang="en-US" altLang="ko-KR" sz="2000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algn="ctr" latinLnBrk="0">
                <a:spcAft>
                  <a:spcPts val="600"/>
                </a:spcAft>
              </a:pPr>
              <a:r>
                <a:rPr lang="ko-KR" altLang="en-US" sz="2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긍정적인 변화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15746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7 L 0.00104 0.19305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" grpId="0" animBg="1"/>
      <p:bldP spid="1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그룹 19"/>
          <p:cNvGrpSpPr/>
          <p:nvPr/>
        </p:nvGrpSpPr>
        <p:grpSpPr>
          <a:xfrm>
            <a:off x="6390621" y="2996448"/>
            <a:ext cx="2167044" cy="2167043"/>
            <a:chOff x="6390621" y="2996448"/>
            <a:chExt cx="2167044" cy="2167043"/>
          </a:xfrm>
        </p:grpSpPr>
        <p:sp>
          <p:nvSpPr>
            <p:cNvPr id="269" name="타원 268"/>
            <p:cNvSpPr/>
            <p:nvPr/>
          </p:nvSpPr>
          <p:spPr>
            <a:xfrm>
              <a:off x="6449797" y="3003370"/>
              <a:ext cx="2003052" cy="2003052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70" name="원형 269"/>
            <p:cNvSpPr/>
            <p:nvPr/>
          </p:nvSpPr>
          <p:spPr>
            <a:xfrm>
              <a:off x="6390621" y="2996448"/>
              <a:ext cx="2167044" cy="2167043"/>
            </a:xfrm>
            <a:prstGeom prst="pie">
              <a:avLst>
                <a:gd name="adj1" fmla="val 7971616"/>
                <a:gd name="adj2" fmla="val 14093831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원형 6"/>
            <p:cNvSpPr/>
            <p:nvPr/>
          </p:nvSpPr>
          <p:spPr>
            <a:xfrm>
              <a:off x="6390621" y="3005471"/>
              <a:ext cx="2147438" cy="2147438"/>
            </a:xfrm>
            <a:prstGeom prst="pie">
              <a:avLst>
                <a:gd name="adj1" fmla="val 16195562"/>
                <a:gd name="adj2" fmla="val 8263232"/>
              </a:avLst>
            </a:prstGeom>
            <a:solidFill>
              <a:srgbClr val="057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직사각형 270"/>
            <p:cNvSpPr/>
            <p:nvPr/>
          </p:nvSpPr>
          <p:spPr>
            <a:xfrm>
              <a:off x="6567111" y="4054291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27.4</a:t>
              </a:r>
              <a:r>
                <a:rPr lang="en-US" altLang="ko-KR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2" name="직사각형 271"/>
            <p:cNvSpPr/>
            <p:nvPr/>
          </p:nvSpPr>
          <p:spPr>
            <a:xfrm>
              <a:off x="6558591" y="3854893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273" name="직사각형 272"/>
            <p:cNvSpPr/>
            <p:nvPr/>
          </p:nvSpPr>
          <p:spPr>
            <a:xfrm>
              <a:off x="6969847" y="3288953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10.0</a:t>
              </a:r>
              <a:r>
                <a:rPr lang="en-US" altLang="ko-KR" sz="10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6941985" y="3144159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7843502" y="386067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7858910" y="405662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62.6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3479724" y="2996448"/>
            <a:ext cx="2167044" cy="2176274"/>
            <a:chOff x="3479724" y="2996448"/>
            <a:chExt cx="2167044" cy="2176274"/>
          </a:xfrm>
        </p:grpSpPr>
        <p:sp>
          <p:nvSpPr>
            <p:cNvPr id="247" name="타원 246"/>
            <p:cNvSpPr/>
            <p:nvPr/>
          </p:nvSpPr>
          <p:spPr>
            <a:xfrm>
              <a:off x="3538900" y="3003370"/>
              <a:ext cx="2003052" cy="2003051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자유형 91"/>
            <p:cNvSpPr/>
            <p:nvPr/>
          </p:nvSpPr>
          <p:spPr>
            <a:xfrm>
              <a:off x="3575475" y="3005471"/>
              <a:ext cx="2068401" cy="2167251"/>
            </a:xfrm>
            <a:custGeom>
              <a:avLst/>
              <a:gdLst>
                <a:gd name="connsiteX0" fmla="*/ 977114 w 2068401"/>
                <a:gd name="connsiteY0" fmla="*/ 162 h 2167251"/>
                <a:gd name="connsiteX1" fmla="*/ 2058060 w 2068401"/>
                <a:gd name="connsiteY1" fmla="*/ 934097 h 2167251"/>
                <a:gd name="connsiteX2" fmla="*/ 1276481 w 2068401"/>
                <a:gd name="connsiteY2" fmla="*/ 2129261 h 2167251"/>
                <a:gd name="connsiteX3" fmla="*/ 0 w 2068401"/>
                <a:gd name="connsiteY3" fmla="*/ 1487139 h 2167251"/>
                <a:gd name="connsiteX4" fmla="*/ 723668 w 2068401"/>
                <a:gd name="connsiteY4" fmla="*/ 1193763 h 2167251"/>
                <a:gd name="connsiteX5" fmla="*/ 727831 w 2068401"/>
                <a:gd name="connsiteY5" fmla="*/ 1201433 h 2167251"/>
                <a:gd name="connsiteX6" fmla="*/ 988876 w 2068401"/>
                <a:gd name="connsiteY6" fmla="*/ 1340229 h 2167251"/>
                <a:gd name="connsiteX7" fmla="*/ 1303685 w 2068401"/>
                <a:gd name="connsiteY7" fmla="*/ 1025420 h 2167251"/>
                <a:gd name="connsiteX8" fmla="*/ 1052321 w 2068401"/>
                <a:gd name="connsiteY8" fmla="*/ 717007 h 2167251"/>
                <a:gd name="connsiteX9" fmla="*/ 989209 w 2068401"/>
                <a:gd name="connsiteY9" fmla="*/ 710645 h 2167251"/>
                <a:gd name="connsiteX10" fmla="*/ 977114 w 2068401"/>
                <a:gd name="connsiteY10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8401" h="2167251">
                  <a:moveTo>
                    <a:pt x="977114" y="162"/>
                  </a:moveTo>
                  <a:cubicBezTo>
                    <a:pt x="1519352" y="-9255"/>
                    <a:pt x="1983264" y="391563"/>
                    <a:pt x="2058060" y="934097"/>
                  </a:cubicBezTo>
                  <a:cubicBezTo>
                    <a:pt x="2132550" y="1474409"/>
                    <a:pt x="1797731" y="1986404"/>
                    <a:pt x="1276481" y="2129261"/>
                  </a:cubicBezTo>
                  <a:cubicBezTo>
                    <a:pt x="751334" y="2273186"/>
                    <a:pt x="202683" y="1997193"/>
                    <a:pt x="0" y="1487139"/>
                  </a:cubicBezTo>
                  <a:lnTo>
                    <a:pt x="723668" y="1193763"/>
                  </a:lnTo>
                  <a:lnTo>
                    <a:pt x="727831" y="1201433"/>
                  </a:lnTo>
                  <a:cubicBezTo>
                    <a:pt x="784405" y="1285173"/>
                    <a:pt x="880211" y="1340229"/>
                    <a:pt x="988876" y="1340229"/>
                  </a:cubicBezTo>
                  <a:cubicBezTo>
                    <a:pt x="1162740" y="1340229"/>
                    <a:pt x="1303685" y="1199284"/>
                    <a:pt x="1303685" y="1025420"/>
                  </a:cubicBezTo>
                  <a:cubicBezTo>
                    <a:pt x="1303685" y="873289"/>
                    <a:pt x="1195774" y="746362"/>
                    <a:pt x="1052321" y="717007"/>
                  </a:cubicBezTo>
                  <a:lnTo>
                    <a:pt x="989209" y="710645"/>
                  </a:lnTo>
                  <a:lnTo>
                    <a:pt x="977114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361950"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원형 247"/>
            <p:cNvSpPr/>
            <p:nvPr/>
          </p:nvSpPr>
          <p:spPr>
            <a:xfrm>
              <a:off x="3479724" y="2996448"/>
              <a:ext cx="2167044" cy="2167042"/>
            </a:xfrm>
            <a:prstGeom prst="pie">
              <a:avLst>
                <a:gd name="adj1" fmla="val 7719240"/>
                <a:gd name="adj2" fmla="val 1390956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직사각형 248"/>
            <p:cNvSpPr/>
            <p:nvPr/>
          </p:nvSpPr>
          <p:spPr>
            <a:xfrm>
              <a:off x="3646434" y="4036951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29.9</a:t>
              </a:r>
              <a:r>
                <a:rPr lang="en-US" altLang="ko-KR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0" name="직사각형 249"/>
            <p:cNvSpPr/>
            <p:nvPr/>
          </p:nvSpPr>
          <p:spPr>
            <a:xfrm>
              <a:off x="3637914" y="3837553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251" name="직사각형 250"/>
            <p:cNvSpPr/>
            <p:nvPr/>
          </p:nvSpPr>
          <p:spPr>
            <a:xfrm>
              <a:off x="4037342" y="3286914"/>
              <a:ext cx="544665" cy="2342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10.5</a:t>
              </a:r>
              <a:r>
                <a:rPr lang="en-US" altLang="ko-KR" sz="10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2" name="직사각형 251"/>
            <p:cNvSpPr/>
            <p:nvPr/>
          </p:nvSpPr>
          <p:spPr>
            <a:xfrm>
              <a:off x="4053397" y="3138105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4929366" y="3854893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4953453" y="4058723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59.6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696656" y="2996448"/>
            <a:ext cx="2170350" cy="2167046"/>
            <a:chOff x="696656" y="2996448"/>
            <a:chExt cx="2170350" cy="2167046"/>
          </a:xfrm>
        </p:grpSpPr>
        <p:grpSp>
          <p:nvGrpSpPr>
            <p:cNvPr id="4" name="그룹 3"/>
            <p:cNvGrpSpPr/>
            <p:nvPr/>
          </p:nvGrpSpPr>
          <p:grpSpPr>
            <a:xfrm>
              <a:off x="696656" y="2996448"/>
              <a:ext cx="2170350" cy="2167046"/>
              <a:chOff x="696656" y="2996448"/>
              <a:chExt cx="2170350" cy="2167046"/>
            </a:xfrm>
          </p:grpSpPr>
          <p:sp>
            <p:nvSpPr>
              <p:cNvPr id="211" name="타원 210"/>
              <p:cNvSpPr/>
              <p:nvPr/>
            </p:nvSpPr>
            <p:spPr>
              <a:xfrm>
                <a:off x="741121" y="3002707"/>
                <a:ext cx="2003052" cy="2003052"/>
              </a:xfrm>
              <a:prstGeom prst="ellipse">
                <a:avLst/>
              </a:prstGeom>
              <a:gradFill>
                <a:gsLst>
                  <a:gs pos="37000">
                    <a:schemeClr val="bg1">
                      <a:lumMod val="50000"/>
                    </a:schemeClr>
                  </a:gs>
                  <a:gs pos="82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자유형 83"/>
              <p:cNvSpPr/>
              <p:nvPr/>
            </p:nvSpPr>
            <p:spPr>
              <a:xfrm>
                <a:off x="1233109" y="3003368"/>
                <a:ext cx="1633897" cy="2160126"/>
              </a:xfrm>
              <a:custGeom>
                <a:avLst/>
                <a:gdLst>
                  <a:gd name="connsiteX0" fmla="*/ 542702 w 1633897"/>
                  <a:gd name="connsiteY0" fmla="*/ 159 h 2160126"/>
                  <a:gd name="connsiteX1" fmla="*/ 1568695 w 1633897"/>
                  <a:gd name="connsiteY1" fmla="*/ 709414 h 2160126"/>
                  <a:gd name="connsiteX2" fmla="*/ 1244992 w 1633897"/>
                  <a:gd name="connsiteY2" fmla="*/ 1912172 h 2160126"/>
                  <a:gd name="connsiteX3" fmla="*/ 0 w 1633897"/>
                  <a:gd name="connsiteY3" fmla="*/ 2000609 h 2160126"/>
                  <a:gd name="connsiteX4" fmla="*/ 421139 w 1633897"/>
                  <a:gd name="connsiteY4" fmla="*/ 1309665 h 2160126"/>
                  <a:gd name="connsiteX5" fmla="*/ 431867 w 1633897"/>
                  <a:gd name="connsiteY5" fmla="*/ 1315488 h 2160126"/>
                  <a:gd name="connsiteX6" fmla="*/ 554405 w 1633897"/>
                  <a:gd name="connsiteY6" fmla="*/ 1340227 h 2160126"/>
                  <a:gd name="connsiteX7" fmla="*/ 869214 w 1633897"/>
                  <a:gd name="connsiteY7" fmla="*/ 1025418 h 2160126"/>
                  <a:gd name="connsiteX8" fmla="*/ 617850 w 1633897"/>
                  <a:gd name="connsiteY8" fmla="*/ 717005 h 2160126"/>
                  <a:gd name="connsiteX9" fmla="*/ 554797 w 1633897"/>
                  <a:gd name="connsiteY9" fmla="*/ 710649 h 2160126"/>
                  <a:gd name="connsiteX10" fmla="*/ 542702 w 1633897"/>
                  <a:gd name="connsiteY10" fmla="*/ 159 h 2160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33897" h="2160126">
                    <a:moveTo>
                      <a:pt x="542702" y="159"/>
                    </a:moveTo>
                    <a:cubicBezTo>
                      <a:pt x="999883" y="-7730"/>
                      <a:pt x="1411780" y="277009"/>
                      <a:pt x="1568695" y="709414"/>
                    </a:cubicBezTo>
                    <a:cubicBezTo>
                      <a:pt x="1724551" y="1138901"/>
                      <a:pt x="1594893" y="1620661"/>
                      <a:pt x="1244992" y="1912172"/>
                    </a:cubicBezTo>
                    <a:cubicBezTo>
                      <a:pt x="891486" y="2206686"/>
                      <a:pt x="391076" y="2242233"/>
                      <a:pt x="0" y="2000609"/>
                    </a:cubicBezTo>
                    <a:lnTo>
                      <a:pt x="421139" y="1309665"/>
                    </a:lnTo>
                    <a:lnTo>
                      <a:pt x="431867" y="1315488"/>
                    </a:lnTo>
                    <a:cubicBezTo>
                      <a:pt x="469531" y="1331418"/>
                      <a:pt x="510939" y="1340227"/>
                      <a:pt x="554405" y="1340227"/>
                    </a:cubicBezTo>
                    <a:cubicBezTo>
                      <a:pt x="728269" y="1340227"/>
                      <a:pt x="869214" y="1199282"/>
                      <a:pt x="869214" y="1025418"/>
                    </a:cubicBezTo>
                    <a:cubicBezTo>
                      <a:pt x="869214" y="873287"/>
                      <a:pt x="761303" y="746360"/>
                      <a:pt x="617850" y="717005"/>
                    </a:cubicBezTo>
                    <a:lnTo>
                      <a:pt x="554797" y="710649"/>
                    </a:lnTo>
                    <a:lnTo>
                      <a:pt x="542702" y="159"/>
                    </a:lnTo>
                    <a:close/>
                  </a:path>
                </a:pathLst>
              </a:custGeom>
              <a:solidFill>
                <a:srgbClr val="057CCD"/>
              </a:solidFill>
              <a:ln>
                <a:noFill/>
              </a:ln>
              <a:effectLst>
                <a:outerShdw blurRad="330200" dist="38100" dir="2700000" algn="tl" rotWithShape="0">
                  <a:prstClr val="black">
                    <a:alpha val="24000"/>
                  </a:prstClr>
                </a:outerShdw>
              </a:effectLst>
              <a:scene3d>
                <a:camera prst="orthographicFront"/>
                <a:lightRig rig="harsh" dir="t">
                  <a:rot lat="0" lon="0" rev="5400000"/>
                </a:lightRig>
              </a:scene3d>
              <a:sp3d extrusionH="361950">
                <a:bevelB w="0" h="0" prst="softRound"/>
                <a:extrusionClr>
                  <a:schemeClr val="accent1">
                    <a:lumMod val="50000"/>
                  </a:schemeClr>
                </a:extrusionClr>
                <a:contourClr>
                  <a:srgbClr val="0083CC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원형 211"/>
              <p:cNvSpPr/>
              <p:nvPr/>
            </p:nvSpPr>
            <p:spPr>
              <a:xfrm>
                <a:off x="696656" y="2996448"/>
                <a:ext cx="2167044" cy="2167043"/>
              </a:xfrm>
              <a:prstGeom prst="pie">
                <a:avLst>
                  <a:gd name="adj1" fmla="val 6377654"/>
                  <a:gd name="adj2" fmla="val 13915321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직사각형 214"/>
              <p:cNvSpPr/>
              <p:nvPr/>
            </p:nvSpPr>
            <p:spPr>
              <a:xfrm>
                <a:off x="1248548" y="3288685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11.6</a:t>
                </a:r>
                <a:r>
                  <a:rPr lang="en-US" altLang="ko-KR" sz="105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16" name="직사각형 215"/>
              <p:cNvSpPr/>
              <p:nvPr/>
            </p:nvSpPr>
            <p:spPr>
              <a:xfrm>
                <a:off x="1240963" y="3151205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05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부정</a:t>
                </a:r>
              </a:p>
            </p:txBody>
          </p:sp>
          <p:sp>
            <p:nvSpPr>
              <p:cNvPr id="213" name="직사각형 212"/>
              <p:cNvSpPr/>
              <p:nvPr/>
            </p:nvSpPr>
            <p:spPr>
              <a:xfrm>
                <a:off x="817171" y="4071401"/>
                <a:ext cx="544665" cy="23429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4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35.1</a:t>
                </a:r>
                <a:r>
                  <a:rPr lang="en-US" altLang="ko-KR" sz="12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%</a:t>
                </a:r>
                <a:endPara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14" name="직사각형 213"/>
              <p:cNvSpPr/>
              <p:nvPr/>
            </p:nvSpPr>
            <p:spPr>
              <a:xfrm>
                <a:off x="808651" y="3872003"/>
                <a:ext cx="544665" cy="19362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effectLst>
                      <a:outerShdw blurRad="2540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보통</a:t>
                </a:r>
              </a:p>
            </p:txBody>
          </p:sp>
        </p:grpSp>
        <p:sp>
          <p:nvSpPr>
            <p:cNvPr id="86" name="직사각형 85"/>
            <p:cNvSpPr/>
            <p:nvPr/>
          </p:nvSpPr>
          <p:spPr>
            <a:xfrm>
              <a:off x="2167804" y="404501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53.3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87" name="직사각형 86"/>
            <p:cNvSpPr/>
            <p:nvPr/>
          </p:nvSpPr>
          <p:spPr>
            <a:xfrm>
              <a:off x="2147469" y="3852912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</a:p>
          </p:txBody>
        </p:sp>
      </p:grpSp>
      <p:sp>
        <p:nvSpPr>
          <p:cNvPr id="108" name="자유형 107"/>
          <p:cNvSpPr/>
          <p:nvPr/>
        </p:nvSpPr>
        <p:spPr>
          <a:xfrm>
            <a:off x="4248437" y="3713979"/>
            <a:ext cx="629619" cy="629618"/>
          </a:xfrm>
          <a:custGeom>
            <a:avLst/>
            <a:gdLst>
              <a:gd name="connsiteX0" fmla="*/ 315143 w 629619"/>
              <a:gd name="connsiteY0" fmla="*/ 34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53765 w 629619"/>
              <a:gd name="connsiteY4" fmla="*/ 490822 h 629618"/>
              <a:gd name="connsiteX5" fmla="*/ 49602 w 629619"/>
              <a:gd name="connsiteY5" fmla="*/ 483152 h 629618"/>
              <a:gd name="connsiteX6" fmla="*/ 321491 w 629619"/>
              <a:gd name="connsiteY6" fmla="*/ 372927 h 629618"/>
              <a:gd name="connsiteX7" fmla="*/ 314809 w 629619"/>
              <a:gd name="connsiteY7" fmla="*/ 0 h 629618"/>
              <a:gd name="connsiteX8" fmla="*/ 315142 w 629619"/>
              <a:gd name="connsiteY8" fmla="*/ 34 h 629618"/>
              <a:gd name="connsiteX9" fmla="*/ 321490 w 629619"/>
              <a:gd name="connsiteY9" fmla="*/ 372927 h 629618"/>
              <a:gd name="connsiteX10" fmla="*/ 49601 w 629619"/>
              <a:gd name="connsiteY10" fmla="*/ 483152 h 629618"/>
              <a:gd name="connsiteX11" fmla="*/ 24739 w 629619"/>
              <a:gd name="connsiteY11" fmla="*/ 437347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143" y="34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06145" y="629618"/>
                  <a:pt x="110339" y="574562"/>
                  <a:pt x="53765" y="490822"/>
                </a:cubicBezTo>
                <a:lnTo>
                  <a:pt x="49602" y="483152"/>
                </a:lnTo>
                <a:lnTo>
                  <a:pt x="321491" y="372927"/>
                </a:lnTo>
                <a:close/>
                <a:moveTo>
                  <a:pt x="314809" y="0"/>
                </a:moveTo>
                <a:lnTo>
                  <a:pt x="315142" y="34"/>
                </a:lnTo>
                <a:lnTo>
                  <a:pt x="321490" y="372927"/>
                </a:lnTo>
                <a:lnTo>
                  <a:pt x="49601" y="483152"/>
                </a:lnTo>
                <a:lnTo>
                  <a:pt x="24739" y="437347"/>
                </a:lnTo>
                <a:cubicBezTo>
                  <a:pt x="8809" y="399684"/>
                  <a:pt x="0" y="358275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894136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나의 수업태도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가 더 좋아졌다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cxnSp>
        <p:nvCxnSpPr>
          <p:cNvPr id="148" name="직선 연결선 147"/>
          <p:cNvCxnSpPr/>
          <p:nvPr/>
        </p:nvCxnSpPr>
        <p:spPr>
          <a:xfrm>
            <a:off x="3100965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직선 연결선 148"/>
          <p:cNvCxnSpPr/>
          <p:nvPr/>
        </p:nvCxnSpPr>
        <p:spPr>
          <a:xfrm>
            <a:off x="6041081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액자 173"/>
          <p:cNvSpPr/>
          <p:nvPr/>
        </p:nvSpPr>
        <p:spPr>
          <a:xfrm>
            <a:off x="-1551" y="1"/>
            <a:ext cx="9145551" cy="6858000"/>
          </a:xfrm>
          <a:prstGeom prst="frame">
            <a:avLst>
              <a:gd name="adj1" fmla="val 25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844559" y="1921996"/>
            <a:ext cx="1900997" cy="784456"/>
            <a:chOff x="855928" y="2014185"/>
            <a:chExt cx="1799151" cy="742429"/>
          </a:xfrm>
        </p:grpSpPr>
        <p:grpSp>
          <p:nvGrpSpPr>
            <p:cNvPr id="15" name="그룹 14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64" name="자유형 163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직사각형 164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14" name="그룹 113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20" name="자유형 11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2" name="직사각형 121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</p:grpSp>
      <p:sp>
        <p:nvSpPr>
          <p:cNvPr id="143" name="직사각형 142"/>
          <p:cNvSpPr/>
          <p:nvPr/>
        </p:nvSpPr>
        <p:spPr>
          <a:xfrm>
            <a:off x="3711394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선생님들이 수업을 더 열심히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하신다고 느낀다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52" name="그룹 151"/>
          <p:cNvGrpSpPr/>
          <p:nvPr/>
        </p:nvGrpSpPr>
        <p:grpSpPr>
          <a:xfrm>
            <a:off x="3661817" y="1921996"/>
            <a:ext cx="1900997" cy="784456"/>
            <a:chOff x="855928" y="2014185"/>
            <a:chExt cx="1799151" cy="742429"/>
          </a:xfrm>
        </p:grpSpPr>
        <p:grpSp>
          <p:nvGrpSpPr>
            <p:cNvPr id="154" name="그룹 153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59" name="자유형 158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직사각형 159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55" name="그룹 154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57" name="자유형 156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직사각형 157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교원전문성 신장</a:t>
                </a:r>
              </a:p>
            </p:txBody>
          </p:sp>
        </p:grpSp>
      </p:grpSp>
      <p:sp>
        <p:nvSpPr>
          <p:cNvPr id="183" name="직사각형 182"/>
          <p:cNvSpPr/>
          <p:nvPr/>
        </p:nvSpPr>
        <p:spPr>
          <a:xfrm>
            <a:off x="6558788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학생들의 의견을 더 많이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들으려고 노력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하신다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85" name="그룹 184"/>
          <p:cNvGrpSpPr/>
          <p:nvPr/>
        </p:nvGrpSpPr>
        <p:grpSpPr>
          <a:xfrm>
            <a:off x="6509211" y="1921996"/>
            <a:ext cx="1900997" cy="784456"/>
            <a:chOff x="855928" y="2014185"/>
            <a:chExt cx="1799151" cy="742429"/>
          </a:xfrm>
        </p:grpSpPr>
        <p:grpSp>
          <p:nvGrpSpPr>
            <p:cNvPr id="186" name="그룹 185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90" name="자유형 18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직사각형 190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87" name="그룹 186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88" name="자유형 187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직사각형 188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긍정적 변화</a:t>
                </a:r>
              </a:p>
            </p:txBody>
          </p:sp>
        </p:grpSp>
      </p:grpSp>
      <p:sp>
        <p:nvSpPr>
          <p:cNvPr id="124" name="자유형 123"/>
          <p:cNvSpPr/>
          <p:nvPr/>
        </p:nvSpPr>
        <p:spPr>
          <a:xfrm>
            <a:off x="7159334" y="3713979"/>
            <a:ext cx="629618" cy="629618"/>
          </a:xfrm>
          <a:custGeom>
            <a:avLst/>
            <a:gdLst>
              <a:gd name="connsiteX0" fmla="*/ 314809 w 629618"/>
              <a:gd name="connsiteY0" fmla="*/ 0 h 629618"/>
              <a:gd name="connsiteX1" fmla="*/ 315142 w 629618"/>
              <a:gd name="connsiteY1" fmla="*/ 34 h 629618"/>
              <a:gd name="connsiteX2" fmla="*/ 378254 w 629618"/>
              <a:gd name="connsiteY2" fmla="*/ 6396 h 629618"/>
              <a:gd name="connsiteX3" fmla="*/ 629618 w 629618"/>
              <a:gd name="connsiteY3" fmla="*/ 314809 h 629618"/>
              <a:gd name="connsiteX4" fmla="*/ 314809 w 629618"/>
              <a:gd name="connsiteY4" fmla="*/ 629618 h 629618"/>
              <a:gd name="connsiteX5" fmla="*/ 192271 w 629618"/>
              <a:gd name="connsiteY5" fmla="*/ 604879 h 629618"/>
              <a:gd name="connsiteX6" fmla="*/ 186776 w 629618"/>
              <a:gd name="connsiteY6" fmla="*/ 601896 h 629618"/>
              <a:gd name="connsiteX7" fmla="*/ 138796 w 629618"/>
              <a:gd name="connsiteY7" fmla="*/ 575854 h 629618"/>
              <a:gd name="connsiteX8" fmla="*/ 0 w 629618"/>
              <a:gd name="connsiteY8" fmla="*/ 314809 h 629618"/>
              <a:gd name="connsiteX9" fmla="*/ 314809 w 629618"/>
              <a:gd name="connsiteY9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9618" h="629618">
                <a:moveTo>
                  <a:pt x="314809" y="0"/>
                </a:moveTo>
                <a:lnTo>
                  <a:pt x="315142" y="34"/>
                </a:lnTo>
                <a:lnTo>
                  <a:pt x="378254" y="6396"/>
                </a:lnTo>
                <a:cubicBezTo>
                  <a:pt x="521707" y="35751"/>
                  <a:pt x="629618" y="162678"/>
                  <a:pt x="629618" y="314809"/>
                </a:cubicBezTo>
                <a:cubicBezTo>
                  <a:pt x="629618" y="488673"/>
                  <a:pt x="488673" y="629618"/>
                  <a:pt x="314809" y="629618"/>
                </a:cubicBezTo>
                <a:cubicBezTo>
                  <a:pt x="271343" y="629618"/>
                  <a:pt x="229935" y="620809"/>
                  <a:pt x="192271" y="604879"/>
                </a:cubicBezTo>
                <a:lnTo>
                  <a:pt x="186776" y="60189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7327343" y="3837554"/>
            <a:ext cx="312654" cy="360846"/>
            <a:chOff x="7140577" y="3694977"/>
            <a:chExt cx="646684" cy="746364"/>
          </a:xfrm>
          <a:solidFill>
            <a:srgbClr val="0481D6"/>
          </a:solidFill>
        </p:grpSpPr>
        <p:sp>
          <p:nvSpPr>
            <p:cNvPr id="121" name="Freeform 6"/>
            <p:cNvSpPr>
              <a:spLocks noEditPoints="1"/>
            </p:cNvSpPr>
            <p:nvPr/>
          </p:nvSpPr>
          <p:spPr bwMode="auto">
            <a:xfrm>
              <a:off x="7211886" y="3694977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"/>
            <p:cNvSpPr>
              <a:spLocks noEditPoints="1"/>
            </p:cNvSpPr>
            <p:nvPr/>
          </p:nvSpPr>
          <p:spPr bwMode="auto">
            <a:xfrm>
              <a:off x="7140577" y="4066663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"/>
            <p:cNvSpPr>
              <a:spLocks noEditPoints="1"/>
            </p:cNvSpPr>
            <p:nvPr/>
          </p:nvSpPr>
          <p:spPr bwMode="auto">
            <a:xfrm>
              <a:off x="7516647" y="3981456"/>
              <a:ext cx="270614" cy="26960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그룹 114"/>
          <p:cNvGrpSpPr/>
          <p:nvPr/>
        </p:nvGrpSpPr>
        <p:grpSpPr>
          <a:xfrm>
            <a:off x="4360462" y="3879710"/>
            <a:ext cx="413654" cy="335041"/>
            <a:chOff x="5132388" y="3895725"/>
            <a:chExt cx="701675" cy="568325"/>
          </a:xfrm>
          <a:solidFill>
            <a:srgbClr val="0481D6"/>
          </a:solidFill>
        </p:grpSpPr>
        <p:sp>
          <p:nvSpPr>
            <p:cNvPr id="116" name="Rectangle 75"/>
            <p:cNvSpPr>
              <a:spLocks noChangeArrowheads="1"/>
            </p:cNvSpPr>
            <p:nvPr/>
          </p:nvSpPr>
          <p:spPr bwMode="auto">
            <a:xfrm>
              <a:off x="5383213" y="3978275"/>
              <a:ext cx="368300" cy="161925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5205413" y="3895725"/>
              <a:ext cx="628650" cy="523875"/>
            </a:xfrm>
            <a:custGeom>
              <a:avLst/>
              <a:gdLst>
                <a:gd name="T0" fmla="*/ 384 w 396"/>
                <a:gd name="T1" fmla="*/ 0 h 330"/>
                <a:gd name="T2" fmla="*/ 12 w 396"/>
                <a:gd name="T3" fmla="*/ 0 h 330"/>
                <a:gd name="T4" fmla="*/ 12 w 396"/>
                <a:gd name="T5" fmla="*/ 0 h 330"/>
                <a:gd name="T6" fmla="*/ 8 w 396"/>
                <a:gd name="T7" fmla="*/ 2 h 330"/>
                <a:gd name="T8" fmla="*/ 4 w 396"/>
                <a:gd name="T9" fmla="*/ 4 h 330"/>
                <a:gd name="T10" fmla="*/ 2 w 396"/>
                <a:gd name="T11" fmla="*/ 8 h 330"/>
                <a:gd name="T12" fmla="*/ 0 w 396"/>
                <a:gd name="T13" fmla="*/ 12 h 330"/>
                <a:gd name="T14" fmla="*/ 0 w 396"/>
                <a:gd name="T15" fmla="*/ 88 h 330"/>
                <a:gd name="T16" fmla="*/ 0 w 396"/>
                <a:gd name="T17" fmla="*/ 88 h 330"/>
                <a:gd name="T18" fmla="*/ 12 w 396"/>
                <a:gd name="T19" fmla="*/ 84 h 330"/>
                <a:gd name="T20" fmla="*/ 24 w 396"/>
                <a:gd name="T21" fmla="*/ 82 h 330"/>
                <a:gd name="T22" fmla="*/ 24 w 396"/>
                <a:gd name="T23" fmla="*/ 24 h 330"/>
                <a:gd name="T24" fmla="*/ 372 w 396"/>
                <a:gd name="T25" fmla="*/ 24 h 330"/>
                <a:gd name="T26" fmla="*/ 372 w 396"/>
                <a:gd name="T27" fmla="*/ 306 h 330"/>
                <a:gd name="T28" fmla="*/ 102 w 396"/>
                <a:gd name="T29" fmla="*/ 306 h 330"/>
                <a:gd name="T30" fmla="*/ 102 w 396"/>
                <a:gd name="T31" fmla="*/ 330 h 330"/>
                <a:gd name="T32" fmla="*/ 384 w 396"/>
                <a:gd name="T33" fmla="*/ 330 h 330"/>
                <a:gd name="T34" fmla="*/ 384 w 396"/>
                <a:gd name="T35" fmla="*/ 330 h 330"/>
                <a:gd name="T36" fmla="*/ 388 w 396"/>
                <a:gd name="T37" fmla="*/ 328 h 330"/>
                <a:gd name="T38" fmla="*/ 392 w 396"/>
                <a:gd name="T39" fmla="*/ 326 h 330"/>
                <a:gd name="T40" fmla="*/ 394 w 396"/>
                <a:gd name="T41" fmla="*/ 322 h 330"/>
                <a:gd name="T42" fmla="*/ 396 w 396"/>
                <a:gd name="T43" fmla="*/ 318 h 330"/>
                <a:gd name="T44" fmla="*/ 396 w 396"/>
                <a:gd name="T45" fmla="*/ 12 h 330"/>
                <a:gd name="T46" fmla="*/ 396 w 396"/>
                <a:gd name="T47" fmla="*/ 12 h 330"/>
                <a:gd name="T48" fmla="*/ 394 w 396"/>
                <a:gd name="T49" fmla="*/ 8 h 330"/>
                <a:gd name="T50" fmla="*/ 392 w 396"/>
                <a:gd name="T51" fmla="*/ 4 h 330"/>
                <a:gd name="T52" fmla="*/ 388 w 396"/>
                <a:gd name="T53" fmla="*/ 2 h 330"/>
                <a:gd name="T54" fmla="*/ 384 w 396"/>
                <a:gd name="T55" fmla="*/ 0 h 330"/>
                <a:gd name="T56" fmla="*/ 384 w 396"/>
                <a:gd name="T5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6" h="330">
                  <a:moveTo>
                    <a:pt x="384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2" y="84"/>
                  </a:lnTo>
                  <a:lnTo>
                    <a:pt x="24" y="82"/>
                  </a:lnTo>
                  <a:lnTo>
                    <a:pt x="24" y="24"/>
                  </a:lnTo>
                  <a:lnTo>
                    <a:pt x="372" y="24"/>
                  </a:lnTo>
                  <a:lnTo>
                    <a:pt x="372" y="306"/>
                  </a:lnTo>
                  <a:lnTo>
                    <a:pt x="102" y="306"/>
                  </a:lnTo>
                  <a:lnTo>
                    <a:pt x="102" y="330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8" y="328"/>
                  </a:lnTo>
                  <a:lnTo>
                    <a:pt x="392" y="326"/>
                  </a:lnTo>
                  <a:lnTo>
                    <a:pt x="394" y="322"/>
                  </a:lnTo>
                  <a:lnTo>
                    <a:pt x="396" y="318"/>
                  </a:lnTo>
                  <a:lnTo>
                    <a:pt x="396" y="12"/>
                  </a:lnTo>
                  <a:lnTo>
                    <a:pt x="396" y="12"/>
                  </a:lnTo>
                  <a:lnTo>
                    <a:pt x="394" y="8"/>
                  </a:lnTo>
                  <a:lnTo>
                    <a:pt x="392" y="4"/>
                  </a:lnTo>
                  <a:lnTo>
                    <a:pt x="388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5180013" y="4048125"/>
              <a:ext cx="149225" cy="152400"/>
            </a:xfrm>
            <a:custGeom>
              <a:avLst/>
              <a:gdLst>
                <a:gd name="T0" fmla="*/ 46 w 94"/>
                <a:gd name="T1" fmla="*/ 0 h 96"/>
                <a:gd name="T2" fmla="*/ 46 w 94"/>
                <a:gd name="T3" fmla="*/ 0 h 96"/>
                <a:gd name="T4" fmla="*/ 56 w 94"/>
                <a:gd name="T5" fmla="*/ 2 h 96"/>
                <a:gd name="T6" fmla="*/ 66 w 94"/>
                <a:gd name="T7" fmla="*/ 4 h 96"/>
                <a:gd name="T8" fmla="*/ 74 w 94"/>
                <a:gd name="T9" fmla="*/ 8 h 96"/>
                <a:gd name="T10" fmla="*/ 80 w 94"/>
                <a:gd name="T11" fmla="*/ 14 h 96"/>
                <a:gd name="T12" fmla="*/ 86 w 94"/>
                <a:gd name="T13" fmla="*/ 22 h 96"/>
                <a:gd name="T14" fmla="*/ 90 w 94"/>
                <a:gd name="T15" fmla="*/ 30 h 96"/>
                <a:gd name="T16" fmla="*/ 94 w 94"/>
                <a:gd name="T17" fmla="*/ 38 h 96"/>
                <a:gd name="T18" fmla="*/ 94 w 94"/>
                <a:gd name="T19" fmla="*/ 48 h 96"/>
                <a:gd name="T20" fmla="*/ 94 w 94"/>
                <a:gd name="T21" fmla="*/ 48 h 96"/>
                <a:gd name="T22" fmla="*/ 94 w 94"/>
                <a:gd name="T23" fmla="*/ 58 h 96"/>
                <a:gd name="T24" fmla="*/ 90 w 94"/>
                <a:gd name="T25" fmla="*/ 66 h 96"/>
                <a:gd name="T26" fmla="*/ 86 w 94"/>
                <a:gd name="T27" fmla="*/ 76 h 96"/>
                <a:gd name="T28" fmla="*/ 80 w 94"/>
                <a:gd name="T29" fmla="*/ 82 h 96"/>
                <a:gd name="T30" fmla="*/ 74 w 94"/>
                <a:gd name="T31" fmla="*/ 88 h 96"/>
                <a:gd name="T32" fmla="*/ 66 w 94"/>
                <a:gd name="T33" fmla="*/ 92 h 96"/>
                <a:gd name="T34" fmla="*/ 56 w 94"/>
                <a:gd name="T35" fmla="*/ 96 h 96"/>
                <a:gd name="T36" fmla="*/ 46 w 94"/>
                <a:gd name="T37" fmla="*/ 96 h 96"/>
                <a:gd name="T38" fmla="*/ 46 w 94"/>
                <a:gd name="T39" fmla="*/ 96 h 96"/>
                <a:gd name="T40" fmla="*/ 38 w 94"/>
                <a:gd name="T41" fmla="*/ 96 h 96"/>
                <a:gd name="T42" fmla="*/ 28 w 94"/>
                <a:gd name="T43" fmla="*/ 92 h 96"/>
                <a:gd name="T44" fmla="*/ 20 w 94"/>
                <a:gd name="T45" fmla="*/ 88 h 96"/>
                <a:gd name="T46" fmla="*/ 14 w 94"/>
                <a:gd name="T47" fmla="*/ 82 h 96"/>
                <a:gd name="T48" fmla="*/ 8 w 94"/>
                <a:gd name="T49" fmla="*/ 76 h 96"/>
                <a:gd name="T50" fmla="*/ 4 w 94"/>
                <a:gd name="T51" fmla="*/ 66 h 96"/>
                <a:gd name="T52" fmla="*/ 0 w 94"/>
                <a:gd name="T53" fmla="*/ 58 h 96"/>
                <a:gd name="T54" fmla="*/ 0 w 94"/>
                <a:gd name="T55" fmla="*/ 48 h 96"/>
                <a:gd name="T56" fmla="*/ 0 w 94"/>
                <a:gd name="T57" fmla="*/ 48 h 96"/>
                <a:gd name="T58" fmla="*/ 0 w 94"/>
                <a:gd name="T59" fmla="*/ 38 h 96"/>
                <a:gd name="T60" fmla="*/ 4 w 94"/>
                <a:gd name="T61" fmla="*/ 30 h 96"/>
                <a:gd name="T62" fmla="*/ 8 w 94"/>
                <a:gd name="T63" fmla="*/ 22 h 96"/>
                <a:gd name="T64" fmla="*/ 14 w 94"/>
                <a:gd name="T65" fmla="*/ 14 h 96"/>
                <a:gd name="T66" fmla="*/ 20 w 94"/>
                <a:gd name="T67" fmla="*/ 8 h 96"/>
                <a:gd name="T68" fmla="*/ 28 w 94"/>
                <a:gd name="T69" fmla="*/ 4 h 96"/>
                <a:gd name="T70" fmla="*/ 38 w 94"/>
                <a:gd name="T71" fmla="*/ 2 h 96"/>
                <a:gd name="T72" fmla="*/ 46 w 94"/>
                <a:gd name="T73" fmla="*/ 0 h 96"/>
                <a:gd name="T74" fmla="*/ 46 w 94"/>
                <a:gd name="T7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6">
                  <a:moveTo>
                    <a:pt x="46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2"/>
                  </a:lnTo>
                  <a:lnTo>
                    <a:pt x="90" y="30"/>
                  </a:lnTo>
                  <a:lnTo>
                    <a:pt x="94" y="3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58"/>
                  </a:lnTo>
                  <a:lnTo>
                    <a:pt x="90" y="66"/>
                  </a:lnTo>
                  <a:lnTo>
                    <a:pt x="86" y="76"/>
                  </a:lnTo>
                  <a:lnTo>
                    <a:pt x="80" y="82"/>
                  </a:lnTo>
                  <a:lnTo>
                    <a:pt x="74" y="88"/>
                  </a:lnTo>
                  <a:lnTo>
                    <a:pt x="66" y="92"/>
                  </a:lnTo>
                  <a:lnTo>
                    <a:pt x="5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38" y="96"/>
                  </a:lnTo>
                  <a:lnTo>
                    <a:pt x="28" y="92"/>
                  </a:lnTo>
                  <a:lnTo>
                    <a:pt x="20" y="88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4" y="66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5132388" y="4159250"/>
              <a:ext cx="466725" cy="304800"/>
            </a:xfrm>
            <a:custGeom>
              <a:avLst/>
              <a:gdLst>
                <a:gd name="T0" fmla="*/ 274 w 294"/>
                <a:gd name="T1" fmla="*/ 46 h 192"/>
                <a:gd name="T2" fmla="*/ 270 w 294"/>
                <a:gd name="T3" fmla="*/ 46 h 192"/>
                <a:gd name="T4" fmla="*/ 290 w 294"/>
                <a:gd name="T5" fmla="*/ 14 h 192"/>
                <a:gd name="T6" fmla="*/ 290 w 294"/>
                <a:gd name="T7" fmla="*/ 14 h 192"/>
                <a:gd name="T8" fmla="*/ 292 w 294"/>
                <a:gd name="T9" fmla="*/ 10 h 192"/>
                <a:gd name="T10" fmla="*/ 292 w 294"/>
                <a:gd name="T11" fmla="*/ 8 h 192"/>
                <a:gd name="T12" fmla="*/ 290 w 294"/>
                <a:gd name="T13" fmla="*/ 4 h 192"/>
                <a:gd name="T14" fmla="*/ 288 w 294"/>
                <a:gd name="T15" fmla="*/ 2 h 192"/>
                <a:gd name="T16" fmla="*/ 288 w 294"/>
                <a:gd name="T17" fmla="*/ 2 h 192"/>
                <a:gd name="T18" fmla="*/ 286 w 294"/>
                <a:gd name="T19" fmla="*/ 0 h 192"/>
                <a:gd name="T20" fmla="*/ 282 w 294"/>
                <a:gd name="T21" fmla="*/ 2 h 192"/>
                <a:gd name="T22" fmla="*/ 280 w 294"/>
                <a:gd name="T23" fmla="*/ 2 h 192"/>
                <a:gd name="T24" fmla="*/ 278 w 294"/>
                <a:gd name="T25" fmla="*/ 4 h 192"/>
                <a:gd name="T26" fmla="*/ 252 w 294"/>
                <a:gd name="T27" fmla="*/ 46 h 192"/>
                <a:gd name="T28" fmla="*/ 18 w 294"/>
                <a:gd name="T29" fmla="*/ 46 h 192"/>
                <a:gd name="T30" fmla="*/ 18 w 294"/>
                <a:gd name="T31" fmla="*/ 46 h 192"/>
                <a:gd name="T32" fmla="*/ 10 w 294"/>
                <a:gd name="T33" fmla="*/ 46 h 192"/>
                <a:gd name="T34" fmla="*/ 4 w 294"/>
                <a:gd name="T35" fmla="*/ 50 h 192"/>
                <a:gd name="T36" fmla="*/ 0 w 294"/>
                <a:gd name="T37" fmla="*/ 56 h 192"/>
                <a:gd name="T38" fmla="*/ 0 w 294"/>
                <a:gd name="T39" fmla="*/ 64 h 192"/>
                <a:gd name="T40" fmla="*/ 0 w 294"/>
                <a:gd name="T41" fmla="*/ 192 h 192"/>
                <a:gd name="T42" fmla="*/ 132 w 294"/>
                <a:gd name="T43" fmla="*/ 192 h 192"/>
                <a:gd name="T44" fmla="*/ 132 w 294"/>
                <a:gd name="T45" fmla="*/ 86 h 192"/>
                <a:gd name="T46" fmla="*/ 274 w 294"/>
                <a:gd name="T47" fmla="*/ 86 h 192"/>
                <a:gd name="T48" fmla="*/ 274 w 294"/>
                <a:gd name="T49" fmla="*/ 86 h 192"/>
                <a:gd name="T50" fmla="*/ 282 w 294"/>
                <a:gd name="T51" fmla="*/ 84 h 192"/>
                <a:gd name="T52" fmla="*/ 288 w 294"/>
                <a:gd name="T53" fmla="*/ 80 h 192"/>
                <a:gd name="T54" fmla="*/ 292 w 294"/>
                <a:gd name="T55" fmla="*/ 74 h 192"/>
                <a:gd name="T56" fmla="*/ 294 w 294"/>
                <a:gd name="T57" fmla="*/ 66 h 192"/>
                <a:gd name="T58" fmla="*/ 294 w 294"/>
                <a:gd name="T59" fmla="*/ 66 h 192"/>
                <a:gd name="T60" fmla="*/ 292 w 294"/>
                <a:gd name="T61" fmla="*/ 58 h 192"/>
                <a:gd name="T62" fmla="*/ 288 w 294"/>
                <a:gd name="T63" fmla="*/ 52 h 192"/>
                <a:gd name="T64" fmla="*/ 282 w 294"/>
                <a:gd name="T65" fmla="*/ 48 h 192"/>
                <a:gd name="T66" fmla="*/ 274 w 294"/>
                <a:gd name="T67" fmla="*/ 46 h 192"/>
                <a:gd name="T68" fmla="*/ 274 w 294"/>
                <a:gd name="T69" fmla="*/ 4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" h="192">
                  <a:moveTo>
                    <a:pt x="274" y="46"/>
                  </a:moveTo>
                  <a:lnTo>
                    <a:pt x="270" y="46"/>
                  </a:lnTo>
                  <a:lnTo>
                    <a:pt x="290" y="14"/>
                  </a:lnTo>
                  <a:lnTo>
                    <a:pt x="290" y="14"/>
                  </a:lnTo>
                  <a:lnTo>
                    <a:pt x="292" y="10"/>
                  </a:lnTo>
                  <a:lnTo>
                    <a:pt x="292" y="8"/>
                  </a:lnTo>
                  <a:lnTo>
                    <a:pt x="290" y="4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6" y="0"/>
                  </a:lnTo>
                  <a:lnTo>
                    <a:pt x="282" y="2"/>
                  </a:lnTo>
                  <a:lnTo>
                    <a:pt x="280" y="2"/>
                  </a:lnTo>
                  <a:lnTo>
                    <a:pt x="278" y="4"/>
                  </a:lnTo>
                  <a:lnTo>
                    <a:pt x="252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0" y="46"/>
                  </a:lnTo>
                  <a:lnTo>
                    <a:pt x="4" y="5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192"/>
                  </a:lnTo>
                  <a:lnTo>
                    <a:pt x="132" y="192"/>
                  </a:lnTo>
                  <a:lnTo>
                    <a:pt x="132" y="86"/>
                  </a:lnTo>
                  <a:lnTo>
                    <a:pt x="274" y="86"/>
                  </a:lnTo>
                  <a:lnTo>
                    <a:pt x="274" y="86"/>
                  </a:lnTo>
                  <a:lnTo>
                    <a:pt x="282" y="84"/>
                  </a:lnTo>
                  <a:lnTo>
                    <a:pt x="288" y="80"/>
                  </a:lnTo>
                  <a:lnTo>
                    <a:pt x="292" y="7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92" y="58"/>
                  </a:lnTo>
                  <a:lnTo>
                    <a:pt x="288" y="52"/>
                  </a:lnTo>
                  <a:lnTo>
                    <a:pt x="282" y="48"/>
                  </a:lnTo>
                  <a:lnTo>
                    <a:pt x="274" y="46"/>
                  </a:lnTo>
                  <a:lnTo>
                    <a:pt x="274" y="4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1" name="그룹 80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2" name="직사각형 81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749163" y="544301"/>
              <a:ext cx="7645674" cy="55419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2014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년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학생</a:t>
              </a:r>
              <a:r>
                <a:rPr lang="ko-KR" altLang="en-US" sz="30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인식조사결과</a:t>
              </a:r>
            </a:p>
          </p:txBody>
        </p:sp>
        <p:grpSp>
          <p:nvGrpSpPr>
            <p:cNvPr id="85" name="그룹 8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4" name="직사각형 93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직사각형 95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2" name="자유형 101"/>
          <p:cNvSpPr/>
          <p:nvPr/>
        </p:nvSpPr>
        <p:spPr>
          <a:xfrm>
            <a:off x="1465369" y="3713979"/>
            <a:ext cx="629619" cy="629618"/>
          </a:xfrm>
          <a:custGeom>
            <a:avLst/>
            <a:gdLst>
              <a:gd name="connsiteX0" fmla="*/ 315202 w 629619"/>
              <a:gd name="connsiteY0" fmla="*/ 40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192272 w 629619"/>
              <a:gd name="connsiteY4" fmla="*/ 604879 h 629618"/>
              <a:gd name="connsiteX5" fmla="*/ 181544 w 629619"/>
              <a:gd name="connsiteY5" fmla="*/ 599056 h 629618"/>
              <a:gd name="connsiteX6" fmla="*/ 321491 w 629619"/>
              <a:gd name="connsiteY6" fmla="*/ 369451 h 629618"/>
              <a:gd name="connsiteX7" fmla="*/ 314809 w 629619"/>
              <a:gd name="connsiteY7" fmla="*/ 0 h 629618"/>
              <a:gd name="connsiteX8" fmla="*/ 315201 w 629619"/>
              <a:gd name="connsiteY8" fmla="*/ 40 h 629618"/>
              <a:gd name="connsiteX9" fmla="*/ 321490 w 629619"/>
              <a:gd name="connsiteY9" fmla="*/ 369451 h 629618"/>
              <a:gd name="connsiteX10" fmla="*/ 181543 w 629619"/>
              <a:gd name="connsiteY10" fmla="*/ 599056 h 629618"/>
              <a:gd name="connsiteX11" fmla="*/ 138796 w 629619"/>
              <a:gd name="connsiteY11" fmla="*/ 575854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202" y="40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71344" y="629618"/>
                  <a:pt x="229936" y="620809"/>
                  <a:pt x="192272" y="604879"/>
                </a:cubicBezTo>
                <a:lnTo>
                  <a:pt x="181544" y="599056"/>
                </a:lnTo>
                <a:lnTo>
                  <a:pt x="321491" y="369451"/>
                </a:lnTo>
                <a:close/>
                <a:moveTo>
                  <a:pt x="314809" y="0"/>
                </a:moveTo>
                <a:lnTo>
                  <a:pt x="315201" y="40"/>
                </a:lnTo>
                <a:lnTo>
                  <a:pt x="321490" y="369451"/>
                </a:lnTo>
                <a:lnTo>
                  <a:pt x="181543" y="59905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605738" y="3879710"/>
            <a:ext cx="368023" cy="276410"/>
            <a:chOff x="1456429" y="3761685"/>
            <a:chExt cx="673967" cy="506195"/>
          </a:xfrm>
          <a:solidFill>
            <a:srgbClr val="0481D6"/>
          </a:solidFill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1456429" y="4240254"/>
              <a:ext cx="673967" cy="27626"/>
            </a:xfrm>
            <a:custGeom>
              <a:avLst/>
              <a:gdLst>
                <a:gd name="T0" fmla="*/ 2333 w 2382"/>
                <a:gd name="T1" fmla="*/ 98 h 98"/>
                <a:gd name="T2" fmla="*/ 50 w 2382"/>
                <a:gd name="T3" fmla="*/ 98 h 98"/>
                <a:gd name="T4" fmla="*/ 0 w 2382"/>
                <a:gd name="T5" fmla="*/ 49 h 98"/>
                <a:gd name="T6" fmla="*/ 50 w 2382"/>
                <a:gd name="T7" fmla="*/ 0 h 98"/>
                <a:gd name="T8" fmla="*/ 2333 w 2382"/>
                <a:gd name="T9" fmla="*/ 0 h 98"/>
                <a:gd name="T10" fmla="*/ 2382 w 2382"/>
                <a:gd name="T11" fmla="*/ 49 h 98"/>
                <a:gd name="T12" fmla="*/ 2333 w 2382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98">
                  <a:moveTo>
                    <a:pt x="2333" y="98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22" y="98"/>
                    <a:pt x="0" y="76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333" y="0"/>
                    <a:pt x="2333" y="0"/>
                    <a:pt x="2333" y="0"/>
                  </a:cubicBezTo>
                  <a:cubicBezTo>
                    <a:pt x="2360" y="0"/>
                    <a:pt x="2382" y="22"/>
                    <a:pt x="2382" y="49"/>
                  </a:cubicBezTo>
                  <a:cubicBezTo>
                    <a:pt x="2382" y="76"/>
                    <a:pt x="2360" y="98"/>
                    <a:pt x="233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456429" y="3761685"/>
              <a:ext cx="673967" cy="458424"/>
            </a:xfrm>
            <a:custGeom>
              <a:avLst/>
              <a:gdLst>
                <a:gd name="T0" fmla="*/ 1736 w 2382"/>
                <a:gd name="T1" fmla="*/ 367 h 1620"/>
                <a:gd name="T2" fmla="*/ 1827 w 2382"/>
                <a:gd name="T3" fmla="*/ 318 h 1620"/>
                <a:gd name="T4" fmla="*/ 1171 w 2382"/>
                <a:gd name="T5" fmla="*/ 6 h 1620"/>
                <a:gd name="T6" fmla="*/ 605 w 2382"/>
                <a:gd name="T7" fmla="*/ 367 h 1620"/>
                <a:gd name="T8" fmla="*/ 50 w 2382"/>
                <a:gd name="T9" fmla="*/ 698 h 1620"/>
                <a:gd name="T10" fmla="*/ 50 w 2382"/>
                <a:gd name="T11" fmla="*/ 1620 h 1620"/>
                <a:gd name="T12" fmla="*/ 1005 w 2382"/>
                <a:gd name="T13" fmla="*/ 1057 h 1620"/>
                <a:gd name="T14" fmla="*/ 1426 w 2382"/>
                <a:gd name="T15" fmla="*/ 1620 h 1620"/>
                <a:gd name="T16" fmla="*/ 2382 w 2382"/>
                <a:gd name="T17" fmla="*/ 747 h 1620"/>
                <a:gd name="T18" fmla="*/ 275 w 2382"/>
                <a:gd name="T19" fmla="*/ 1480 h 1620"/>
                <a:gd name="T20" fmla="*/ 275 w 2382"/>
                <a:gd name="T21" fmla="*/ 1243 h 1620"/>
                <a:gd name="T22" fmla="*/ 324 w 2382"/>
                <a:gd name="T23" fmla="*/ 1105 h 1620"/>
                <a:gd name="T24" fmla="*/ 226 w 2382"/>
                <a:gd name="T25" fmla="*/ 965 h 1620"/>
                <a:gd name="T26" fmla="*/ 324 w 2382"/>
                <a:gd name="T27" fmla="*/ 1105 h 1620"/>
                <a:gd name="T28" fmla="*/ 441 w 2382"/>
                <a:gd name="T29" fmla="*/ 1431 h 1620"/>
                <a:gd name="T30" fmla="*/ 539 w 2382"/>
                <a:gd name="T31" fmla="*/ 1292 h 1620"/>
                <a:gd name="T32" fmla="*/ 490 w 2382"/>
                <a:gd name="T33" fmla="*/ 1154 h 1620"/>
                <a:gd name="T34" fmla="*/ 490 w 2382"/>
                <a:gd name="T35" fmla="*/ 916 h 1620"/>
                <a:gd name="T36" fmla="*/ 754 w 2382"/>
                <a:gd name="T37" fmla="*/ 1431 h 1620"/>
                <a:gd name="T38" fmla="*/ 655 w 2382"/>
                <a:gd name="T39" fmla="*/ 1292 h 1620"/>
                <a:gd name="T40" fmla="*/ 754 w 2382"/>
                <a:gd name="T41" fmla="*/ 1431 h 1620"/>
                <a:gd name="T42" fmla="*/ 655 w 2382"/>
                <a:gd name="T43" fmla="*/ 1105 h 1620"/>
                <a:gd name="T44" fmla="*/ 754 w 2382"/>
                <a:gd name="T45" fmla="*/ 965 h 1620"/>
                <a:gd name="T46" fmla="*/ 976 w 2382"/>
                <a:gd name="T47" fmla="*/ 886 h 1620"/>
                <a:gd name="T48" fmla="*/ 976 w 2382"/>
                <a:gd name="T49" fmla="*/ 648 h 1620"/>
                <a:gd name="T50" fmla="*/ 1025 w 2382"/>
                <a:gd name="T51" fmla="*/ 510 h 1620"/>
                <a:gd name="T52" fmla="*/ 927 w 2382"/>
                <a:gd name="T53" fmla="*/ 370 h 1620"/>
                <a:gd name="T54" fmla="*/ 1025 w 2382"/>
                <a:gd name="T55" fmla="*/ 510 h 1620"/>
                <a:gd name="T56" fmla="*/ 1142 w 2382"/>
                <a:gd name="T57" fmla="*/ 837 h 1620"/>
                <a:gd name="T58" fmla="*/ 1240 w 2382"/>
                <a:gd name="T59" fmla="*/ 697 h 1620"/>
                <a:gd name="T60" fmla="*/ 1191 w 2382"/>
                <a:gd name="T61" fmla="*/ 559 h 1620"/>
                <a:gd name="T62" fmla="*/ 1191 w 2382"/>
                <a:gd name="T63" fmla="*/ 321 h 1620"/>
                <a:gd name="T64" fmla="*/ 1455 w 2382"/>
                <a:gd name="T65" fmla="*/ 837 h 1620"/>
                <a:gd name="T66" fmla="*/ 1357 w 2382"/>
                <a:gd name="T67" fmla="*/ 697 h 1620"/>
                <a:gd name="T68" fmla="*/ 1455 w 2382"/>
                <a:gd name="T69" fmla="*/ 837 h 1620"/>
                <a:gd name="T70" fmla="*/ 1357 w 2382"/>
                <a:gd name="T71" fmla="*/ 510 h 1620"/>
                <a:gd name="T72" fmla="*/ 1455 w 2382"/>
                <a:gd name="T73" fmla="*/ 370 h 1620"/>
                <a:gd name="T74" fmla="*/ 1677 w 2382"/>
                <a:gd name="T75" fmla="*/ 1480 h 1620"/>
                <a:gd name="T76" fmla="*/ 1677 w 2382"/>
                <a:gd name="T77" fmla="*/ 1243 h 1620"/>
                <a:gd name="T78" fmla="*/ 1727 w 2382"/>
                <a:gd name="T79" fmla="*/ 1105 h 1620"/>
                <a:gd name="T80" fmla="*/ 1628 w 2382"/>
                <a:gd name="T81" fmla="*/ 965 h 1620"/>
                <a:gd name="T82" fmla="*/ 1727 w 2382"/>
                <a:gd name="T83" fmla="*/ 1105 h 1620"/>
                <a:gd name="T84" fmla="*/ 1843 w 2382"/>
                <a:gd name="T85" fmla="*/ 1431 h 1620"/>
                <a:gd name="T86" fmla="*/ 1941 w 2382"/>
                <a:gd name="T87" fmla="*/ 1292 h 1620"/>
                <a:gd name="T88" fmla="*/ 1892 w 2382"/>
                <a:gd name="T89" fmla="*/ 1154 h 1620"/>
                <a:gd name="T90" fmla="*/ 1892 w 2382"/>
                <a:gd name="T91" fmla="*/ 916 h 1620"/>
                <a:gd name="T92" fmla="*/ 2156 w 2382"/>
                <a:gd name="T93" fmla="*/ 1431 h 1620"/>
                <a:gd name="T94" fmla="*/ 2058 w 2382"/>
                <a:gd name="T95" fmla="*/ 1292 h 1620"/>
                <a:gd name="T96" fmla="*/ 2156 w 2382"/>
                <a:gd name="T97" fmla="*/ 1431 h 1620"/>
                <a:gd name="T98" fmla="*/ 2058 w 2382"/>
                <a:gd name="T99" fmla="*/ 1105 h 1620"/>
                <a:gd name="T100" fmla="*/ 2156 w 2382"/>
                <a:gd name="T101" fmla="*/ 965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2" h="1620">
                  <a:moveTo>
                    <a:pt x="2333" y="698"/>
                  </a:moveTo>
                  <a:cubicBezTo>
                    <a:pt x="1736" y="698"/>
                    <a:pt x="1736" y="698"/>
                    <a:pt x="1736" y="698"/>
                  </a:cubicBezTo>
                  <a:cubicBezTo>
                    <a:pt x="1736" y="367"/>
                    <a:pt x="1736" y="367"/>
                    <a:pt x="1736" y="367"/>
                  </a:cubicBezTo>
                  <a:cubicBezTo>
                    <a:pt x="1777" y="367"/>
                    <a:pt x="1777" y="367"/>
                    <a:pt x="1777" y="367"/>
                  </a:cubicBezTo>
                  <a:cubicBezTo>
                    <a:pt x="1777" y="367"/>
                    <a:pt x="1778" y="367"/>
                    <a:pt x="1778" y="367"/>
                  </a:cubicBezTo>
                  <a:cubicBezTo>
                    <a:pt x="1805" y="367"/>
                    <a:pt x="1827" y="345"/>
                    <a:pt x="1827" y="318"/>
                  </a:cubicBezTo>
                  <a:cubicBezTo>
                    <a:pt x="1827" y="295"/>
                    <a:pt x="1812" y="277"/>
                    <a:pt x="1792" y="271"/>
                  </a:cubicBezTo>
                  <a:cubicBezTo>
                    <a:pt x="1211" y="6"/>
                    <a:pt x="1211" y="6"/>
                    <a:pt x="1211" y="6"/>
                  </a:cubicBezTo>
                  <a:cubicBezTo>
                    <a:pt x="1198" y="0"/>
                    <a:pt x="1184" y="0"/>
                    <a:pt x="1171" y="6"/>
                  </a:cubicBezTo>
                  <a:cubicBezTo>
                    <a:pt x="585" y="273"/>
                    <a:pt x="585" y="273"/>
                    <a:pt x="585" y="273"/>
                  </a:cubicBezTo>
                  <a:cubicBezTo>
                    <a:pt x="564" y="282"/>
                    <a:pt x="552" y="305"/>
                    <a:pt x="557" y="328"/>
                  </a:cubicBezTo>
                  <a:cubicBezTo>
                    <a:pt x="562" y="351"/>
                    <a:pt x="582" y="367"/>
                    <a:pt x="605" y="367"/>
                  </a:cubicBezTo>
                  <a:cubicBezTo>
                    <a:pt x="646" y="367"/>
                    <a:pt x="646" y="367"/>
                    <a:pt x="646" y="367"/>
                  </a:cubicBezTo>
                  <a:cubicBezTo>
                    <a:pt x="646" y="698"/>
                    <a:pt x="646" y="698"/>
                    <a:pt x="646" y="698"/>
                  </a:cubicBezTo>
                  <a:cubicBezTo>
                    <a:pt x="50" y="698"/>
                    <a:pt x="50" y="698"/>
                    <a:pt x="50" y="698"/>
                  </a:cubicBezTo>
                  <a:cubicBezTo>
                    <a:pt x="22" y="698"/>
                    <a:pt x="0" y="720"/>
                    <a:pt x="0" y="748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98"/>
                    <a:pt x="22" y="1620"/>
                    <a:pt x="50" y="1620"/>
                  </a:cubicBezTo>
                  <a:cubicBezTo>
                    <a:pt x="956" y="1620"/>
                    <a:pt x="956" y="1620"/>
                    <a:pt x="956" y="1620"/>
                  </a:cubicBezTo>
                  <a:cubicBezTo>
                    <a:pt x="956" y="1109"/>
                    <a:pt x="956" y="1109"/>
                    <a:pt x="956" y="1109"/>
                  </a:cubicBezTo>
                  <a:cubicBezTo>
                    <a:pt x="956" y="1081"/>
                    <a:pt x="978" y="1057"/>
                    <a:pt x="1005" y="1057"/>
                  </a:cubicBezTo>
                  <a:cubicBezTo>
                    <a:pt x="1377" y="1057"/>
                    <a:pt x="1377" y="1057"/>
                    <a:pt x="1377" y="1057"/>
                  </a:cubicBezTo>
                  <a:cubicBezTo>
                    <a:pt x="1404" y="1057"/>
                    <a:pt x="1426" y="1081"/>
                    <a:pt x="1426" y="1109"/>
                  </a:cubicBezTo>
                  <a:cubicBezTo>
                    <a:pt x="1426" y="1620"/>
                    <a:pt x="1426" y="1620"/>
                    <a:pt x="1426" y="1620"/>
                  </a:cubicBezTo>
                  <a:cubicBezTo>
                    <a:pt x="2332" y="1620"/>
                    <a:pt x="2332" y="1620"/>
                    <a:pt x="2332" y="1620"/>
                  </a:cubicBezTo>
                  <a:cubicBezTo>
                    <a:pt x="2360" y="1620"/>
                    <a:pt x="2382" y="1598"/>
                    <a:pt x="2382" y="1571"/>
                  </a:cubicBezTo>
                  <a:cubicBezTo>
                    <a:pt x="2382" y="747"/>
                    <a:pt x="2382" y="747"/>
                    <a:pt x="2382" y="747"/>
                  </a:cubicBezTo>
                  <a:cubicBezTo>
                    <a:pt x="2382" y="720"/>
                    <a:pt x="2360" y="698"/>
                    <a:pt x="2333" y="698"/>
                  </a:cubicBezTo>
                  <a:close/>
                  <a:moveTo>
                    <a:pt x="324" y="1431"/>
                  </a:moveTo>
                  <a:cubicBezTo>
                    <a:pt x="324" y="1458"/>
                    <a:pt x="302" y="1480"/>
                    <a:pt x="275" y="1480"/>
                  </a:cubicBezTo>
                  <a:cubicBezTo>
                    <a:pt x="247" y="1480"/>
                    <a:pt x="226" y="1458"/>
                    <a:pt x="226" y="1431"/>
                  </a:cubicBezTo>
                  <a:cubicBezTo>
                    <a:pt x="226" y="1292"/>
                    <a:pt x="226" y="1292"/>
                    <a:pt x="226" y="1292"/>
                  </a:cubicBezTo>
                  <a:cubicBezTo>
                    <a:pt x="226" y="1265"/>
                    <a:pt x="247" y="1243"/>
                    <a:pt x="275" y="1243"/>
                  </a:cubicBezTo>
                  <a:cubicBezTo>
                    <a:pt x="302" y="1243"/>
                    <a:pt x="324" y="1265"/>
                    <a:pt x="324" y="1292"/>
                  </a:cubicBezTo>
                  <a:lnTo>
                    <a:pt x="324" y="1431"/>
                  </a:lnTo>
                  <a:close/>
                  <a:moveTo>
                    <a:pt x="324" y="1105"/>
                  </a:moveTo>
                  <a:cubicBezTo>
                    <a:pt x="324" y="1132"/>
                    <a:pt x="302" y="1154"/>
                    <a:pt x="275" y="1154"/>
                  </a:cubicBezTo>
                  <a:cubicBezTo>
                    <a:pt x="247" y="1154"/>
                    <a:pt x="226" y="1132"/>
                    <a:pt x="226" y="1105"/>
                  </a:cubicBezTo>
                  <a:cubicBezTo>
                    <a:pt x="226" y="965"/>
                    <a:pt x="226" y="965"/>
                    <a:pt x="226" y="965"/>
                  </a:cubicBezTo>
                  <a:cubicBezTo>
                    <a:pt x="226" y="938"/>
                    <a:pt x="247" y="916"/>
                    <a:pt x="275" y="916"/>
                  </a:cubicBezTo>
                  <a:cubicBezTo>
                    <a:pt x="302" y="916"/>
                    <a:pt x="324" y="938"/>
                    <a:pt x="324" y="965"/>
                  </a:cubicBezTo>
                  <a:lnTo>
                    <a:pt x="324" y="1105"/>
                  </a:lnTo>
                  <a:close/>
                  <a:moveTo>
                    <a:pt x="539" y="1431"/>
                  </a:moveTo>
                  <a:cubicBezTo>
                    <a:pt x="539" y="1458"/>
                    <a:pt x="517" y="1480"/>
                    <a:pt x="490" y="1480"/>
                  </a:cubicBezTo>
                  <a:cubicBezTo>
                    <a:pt x="462" y="1480"/>
                    <a:pt x="441" y="1458"/>
                    <a:pt x="441" y="1431"/>
                  </a:cubicBezTo>
                  <a:cubicBezTo>
                    <a:pt x="441" y="1292"/>
                    <a:pt x="441" y="1292"/>
                    <a:pt x="441" y="1292"/>
                  </a:cubicBezTo>
                  <a:cubicBezTo>
                    <a:pt x="441" y="1265"/>
                    <a:pt x="462" y="1243"/>
                    <a:pt x="490" y="1243"/>
                  </a:cubicBezTo>
                  <a:cubicBezTo>
                    <a:pt x="517" y="1243"/>
                    <a:pt x="539" y="1265"/>
                    <a:pt x="539" y="1292"/>
                  </a:cubicBezTo>
                  <a:lnTo>
                    <a:pt x="539" y="1431"/>
                  </a:lnTo>
                  <a:close/>
                  <a:moveTo>
                    <a:pt x="539" y="1105"/>
                  </a:moveTo>
                  <a:cubicBezTo>
                    <a:pt x="539" y="1132"/>
                    <a:pt x="517" y="1154"/>
                    <a:pt x="490" y="1154"/>
                  </a:cubicBezTo>
                  <a:cubicBezTo>
                    <a:pt x="462" y="1154"/>
                    <a:pt x="441" y="1132"/>
                    <a:pt x="441" y="1105"/>
                  </a:cubicBezTo>
                  <a:cubicBezTo>
                    <a:pt x="441" y="965"/>
                    <a:pt x="441" y="965"/>
                    <a:pt x="441" y="965"/>
                  </a:cubicBezTo>
                  <a:cubicBezTo>
                    <a:pt x="441" y="938"/>
                    <a:pt x="462" y="916"/>
                    <a:pt x="490" y="916"/>
                  </a:cubicBezTo>
                  <a:cubicBezTo>
                    <a:pt x="517" y="916"/>
                    <a:pt x="539" y="938"/>
                    <a:pt x="539" y="965"/>
                  </a:cubicBezTo>
                  <a:lnTo>
                    <a:pt x="539" y="1105"/>
                  </a:lnTo>
                  <a:close/>
                  <a:moveTo>
                    <a:pt x="754" y="1431"/>
                  </a:moveTo>
                  <a:cubicBezTo>
                    <a:pt x="754" y="1458"/>
                    <a:pt x="732" y="1480"/>
                    <a:pt x="705" y="1480"/>
                  </a:cubicBezTo>
                  <a:cubicBezTo>
                    <a:pt x="677" y="1480"/>
                    <a:pt x="655" y="1458"/>
                    <a:pt x="655" y="1431"/>
                  </a:cubicBezTo>
                  <a:cubicBezTo>
                    <a:pt x="655" y="1292"/>
                    <a:pt x="655" y="1292"/>
                    <a:pt x="655" y="1292"/>
                  </a:cubicBezTo>
                  <a:cubicBezTo>
                    <a:pt x="655" y="1265"/>
                    <a:pt x="677" y="1243"/>
                    <a:pt x="705" y="1243"/>
                  </a:cubicBezTo>
                  <a:cubicBezTo>
                    <a:pt x="732" y="1243"/>
                    <a:pt x="754" y="1265"/>
                    <a:pt x="754" y="1292"/>
                  </a:cubicBezTo>
                  <a:lnTo>
                    <a:pt x="754" y="1431"/>
                  </a:lnTo>
                  <a:close/>
                  <a:moveTo>
                    <a:pt x="754" y="1105"/>
                  </a:moveTo>
                  <a:cubicBezTo>
                    <a:pt x="754" y="1132"/>
                    <a:pt x="732" y="1154"/>
                    <a:pt x="705" y="1154"/>
                  </a:cubicBezTo>
                  <a:cubicBezTo>
                    <a:pt x="677" y="1154"/>
                    <a:pt x="655" y="1132"/>
                    <a:pt x="655" y="1105"/>
                  </a:cubicBezTo>
                  <a:cubicBezTo>
                    <a:pt x="655" y="965"/>
                    <a:pt x="655" y="965"/>
                    <a:pt x="655" y="965"/>
                  </a:cubicBezTo>
                  <a:cubicBezTo>
                    <a:pt x="655" y="938"/>
                    <a:pt x="677" y="916"/>
                    <a:pt x="705" y="916"/>
                  </a:cubicBezTo>
                  <a:cubicBezTo>
                    <a:pt x="732" y="916"/>
                    <a:pt x="754" y="938"/>
                    <a:pt x="754" y="965"/>
                  </a:cubicBezTo>
                  <a:lnTo>
                    <a:pt x="754" y="1105"/>
                  </a:lnTo>
                  <a:close/>
                  <a:moveTo>
                    <a:pt x="1025" y="837"/>
                  </a:moveTo>
                  <a:cubicBezTo>
                    <a:pt x="1025" y="864"/>
                    <a:pt x="1003" y="886"/>
                    <a:pt x="976" y="886"/>
                  </a:cubicBezTo>
                  <a:cubicBezTo>
                    <a:pt x="949" y="886"/>
                    <a:pt x="927" y="864"/>
                    <a:pt x="927" y="837"/>
                  </a:cubicBezTo>
                  <a:cubicBezTo>
                    <a:pt x="927" y="697"/>
                    <a:pt x="927" y="697"/>
                    <a:pt x="927" y="697"/>
                  </a:cubicBezTo>
                  <a:cubicBezTo>
                    <a:pt x="927" y="670"/>
                    <a:pt x="949" y="648"/>
                    <a:pt x="976" y="648"/>
                  </a:cubicBezTo>
                  <a:cubicBezTo>
                    <a:pt x="1003" y="648"/>
                    <a:pt x="1025" y="670"/>
                    <a:pt x="1025" y="697"/>
                  </a:cubicBezTo>
                  <a:lnTo>
                    <a:pt x="1025" y="837"/>
                  </a:lnTo>
                  <a:close/>
                  <a:moveTo>
                    <a:pt x="1025" y="510"/>
                  </a:moveTo>
                  <a:cubicBezTo>
                    <a:pt x="1025" y="537"/>
                    <a:pt x="1003" y="559"/>
                    <a:pt x="976" y="559"/>
                  </a:cubicBezTo>
                  <a:cubicBezTo>
                    <a:pt x="949" y="559"/>
                    <a:pt x="927" y="537"/>
                    <a:pt x="927" y="510"/>
                  </a:cubicBezTo>
                  <a:cubicBezTo>
                    <a:pt x="927" y="370"/>
                    <a:pt x="927" y="370"/>
                    <a:pt x="927" y="370"/>
                  </a:cubicBezTo>
                  <a:cubicBezTo>
                    <a:pt x="927" y="343"/>
                    <a:pt x="949" y="321"/>
                    <a:pt x="976" y="321"/>
                  </a:cubicBezTo>
                  <a:cubicBezTo>
                    <a:pt x="1003" y="321"/>
                    <a:pt x="1025" y="343"/>
                    <a:pt x="1025" y="370"/>
                  </a:cubicBezTo>
                  <a:lnTo>
                    <a:pt x="1025" y="510"/>
                  </a:lnTo>
                  <a:close/>
                  <a:moveTo>
                    <a:pt x="1240" y="837"/>
                  </a:moveTo>
                  <a:cubicBezTo>
                    <a:pt x="1240" y="864"/>
                    <a:pt x="1218" y="886"/>
                    <a:pt x="1191" y="886"/>
                  </a:cubicBezTo>
                  <a:cubicBezTo>
                    <a:pt x="1164" y="886"/>
                    <a:pt x="1142" y="864"/>
                    <a:pt x="1142" y="83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42" y="670"/>
                    <a:pt x="1164" y="648"/>
                    <a:pt x="1191" y="648"/>
                  </a:cubicBezTo>
                  <a:cubicBezTo>
                    <a:pt x="1218" y="648"/>
                    <a:pt x="1240" y="670"/>
                    <a:pt x="1240" y="697"/>
                  </a:cubicBezTo>
                  <a:lnTo>
                    <a:pt x="1240" y="837"/>
                  </a:lnTo>
                  <a:close/>
                  <a:moveTo>
                    <a:pt x="1240" y="510"/>
                  </a:moveTo>
                  <a:cubicBezTo>
                    <a:pt x="1240" y="537"/>
                    <a:pt x="1218" y="559"/>
                    <a:pt x="1191" y="559"/>
                  </a:cubicBezTo>
                  <a:cubicBezTo>
                    <a:pt x="1164" y="559"/>
                    <a:pt x="1142" y="537"/>
                    <a:pt x="1142" y="510"/>
                  </a:cubicBezTo>
                  <a:cubicBezTo>
                    <a:pt x="1142" y="370"/>
                    <a:pt x="1142" y="370"/>
                    <a:pt x="1142" y="370"/>
                  </a:cubicBezTo>
                  <a:cubicBezTo>
                    <a:pt x="1142" y="343"/>
                    <a:pt x="1164" y="321"/>
                    <a:pt x="1191" y="321"/>
                  </a:cubicBezTo>
                  <a:cubicBezTo>
                    <a:pt x="1218" y="321"/>
                    <a:pt x="1240" y="343"/>
                    <a:pt x="1240" y="370"/>
                  </a:cubicBezTo>
                  <a:lnTo>
                    <a:pt x="1240" y="510"/>
                  </a:lnTo>
                  <a:close/>
                  <a:moveTo>
                    <a:pt x="1455" y="837"/>
                  </a:moveTo>
                  <a:cubicBezTo>
                    <a:pt x="1455" y="864"/>
                    <a:pt x="1433" y="886"/>
                    <a:pt x="1406" y="886"/>
                  </a:cubicBezTo>
                  <a:cubicBezTo>
                    <a:pt x="1379" y="886"/>
                    <a:pt x="1357" y="864"/>
                    <a:pt x="1357" y="837"/>
                  </a:cubicBezTo>
                  <a:cubicBezTo>
                    <a:pt x="1357" y="697"/>
                    <a:pt x="1357" y="697"/>
                    <a:pt x="1357" y="697"/>
                  </a:cubicBezTo>
                  <a:cubicBezTo>
                    <a:pt x="1357" y="670"/>
                    <a:pt x="1379" y="648"/>
                    <a:pt x="1406" y="648"/>
                  </a:cubicBezTo>
                  <a:cubicBezTo>
                    <a:pt x="1433" y="648"/>
                    <a:pt x="1455" y="670"/>
                    <a:pt x="1455" y="697"/>
                  </a:cubicBezTo>
                  <a:lnTo>
                    <a:pt x="1455" y="837"/>
                  </a:lnTo>
                  <a:close/>
                  <a:moveTo>
                    <a:pt x="1455" y="510"/>
                  </a:moveTo>
                  <a:cubicBezTo>
                    <a:pt x="1455" y="537"/>
                    <a:pt x="1433" y="559"/>
                    <a:pt x="1406" y="559"/>
                  </a:cubicBezTo>
                  <a:cubicBezTo>
                    <a:pt x="1379" y="559"/>
                    <a:pt x="1357" y="537"/>
                    <a:pt x="1357" y="510"/>
                  </a:cubicBezTo>
                  <a:cubicBezTo>
                    <a:pt x="1357" y="370"/>
                    <a:pt x="1357" y="370"/>
                    <a:pt x="1357" y="370"/>
                  </a:cubicBezTo>
                  <a:cubicBezTo>
                    <a:pt x="1357" y="343"/>
                    <a:pt x="1379" y="321"/>
                    <a:pt x="1406" y="321"/>
                  </a:cubicBezTo>
                  <a:cubicBezTo>
                    <a:pt x="1433" y="321"/>
                    <a:pt x="1455" y="343"/>
                    <a:pt x="1455" y="370"/>
                  </a:cubicBezTo>
                  <a:lnTo>
                    <a:pt x="1455" y="510"/>
                  </a:lnTo>
                  <a:close/>
                  <a:moveTo>
                    <a:pt x="1727" y="1431"/>
                  </a:moveTo>
                  <a:cubicBezTo>
                    <a:pt x="1727" y="1458"/>
                    <a:pt x="1705" y="1480"/>
                    <a:pt x="1677" y="1480"/>
                  </a:cubicBezTo>
                  <a:cubicBezTo>
                    <a:pt x="1650" y="1480"/>
                    <a:pt x="1628" y="1458"/>
                    <a:pt x="1628" y="1431"/>
                  </a:cubicBezTo>
                  <a:cubicBezTo>
                    <a:pt x="1628" y="1292"/>
                    <a:pt x="1628" y="1292"/>
                    <a:pt x="1628" y="1292"/>
                  </a:cubicBezTo>
                  <a:cubicBezTo>
                    <a:pt x="1628" y="1265"/>
                    <a:pt x="1650" y="1243"/>
                    <a:pt x="1677" y="1243"/>
                  </a:cubicBezTo>
                  <a:cubicBezTo>
                    <a:pt x="1705" y="1243"/>
                    <a:pt x="1727" y="1265"/>
                    <a:pt x="1727" y="1292"/>
                  </a:cubicBezTo>
                  <a:lnTo>
                    <a:pt x="1727" y="1431"/>
                  </a:lnTo>
                  <a:close/>
                  <a:moveTo>
                    <a:pt x="1727" y="1105"/>
                  </a:moveTo>
                  <a:cubicBezTo>
                    <a:pt x="1727" y="1132"/>
                    <a:pt x="1705" y="1154"/>
                    <a:pt x="1677" y="1154"/>
                  </a:cubicBezTo>
                  <a:cubicBezTo>
                    <a:pt x="1650" y="1154"/>
                    <a:pt x="1628" y="1132"/>
                    <a:pt x="1628" y="1105"/>
                  </a:cubicBezTo>
                  <a:cubicBezTo>
                    <a:pt x="1628" y="965"/>
                    <a:pt x="1628" y="965"/>
                    <a:pt x="1628" y="965"/>
                  </a:cubicBezTo>
                  <a:cubicBezTo>
                    <a:pt x="1628" y="938"/>
                    <a:pt x="1650" y="916"/>
                    <a:pt x="1677" y="916"/>
                  </a:cubicBezTo>
                  <a:cubicBezTo>
                    <a:pt x="1705" y="916"/>
                    <a:pt x="1727" y="938"/>
                    <a:pt x="1727" y="965"/>
                  </a:cubicBezTo>
                  <a:lnTo>
                    <a:pt x="1727" y="1105"/>
                  </a:lnTo>
                  <a:close/>
                  <a:moveTo>
                    <a:pt x="1941" y="1431"/>
                  </a:moveTo>
                  <a:cubicBezTo>
                    <a:pt x="1941" y="1458"/>
                    <a:pt x="1919" y="1480"/>
                    <a:pt x="1892" y="1480"/>
                  </a:cubicBezTo>
                  <a:cubicBezTo>
                    <a:pt x="1865" y="1480"/>
                    <a:pt x="1843" y="1458"/>
                    <a:pt x="1843" y="1431"/>
                  </a:cubicBezTo>
                  <a:cubicBezTo>
                    <a:pt x="1843" y="1292"/>
                    <a:pt x="1843" y="1292"/>
                    <a:pt x="1843" y="1292"/>
                  </a:cubicBezTo>
                  <a:cubicBezTo>
                    <a:pt x="1843" y="1265"/>
                    <a:pt x="1865" y="1243"/>
                    <a:pt x="1892" y="1243"/>
                  </a:cubicBezTo>
                  <a:cubicBezTo>
                    <a:pt x="1919" y="1243"/>
                    <a:pt x="1941" y="1265"/>
                    <a:pt x="1941" y="1292"/>
                  </a:cubicBezTo>
                  <a:lnTo>
                    <a:pt x="1941" y="1431"/>
                  </a:lnTo>
                  <a:close/>
                  <a:moveTo>
                    <a:pt x="1941" y="1105"/>
                  </a:moveTo>
                  <a:cubicBezTo>
                    <a:pt x="1941" y="1132"/>
                    <a:pt x="1919" y="1154"/>
                    <a:pt x="1892" y="1154"/>
                  </a:cubicBezTo>
                  <a:cubicBezTo>
                    <a:pt x="1865" y="1154"/>
                    <a:pt x="1843" y="1132"/>
                    <a:pt x="1843" y="1105"/>
                  </a:cubicBezTo>
                  <a:cubicBezTo>
                    <a:pt x="1843" y="965"/>
                    <a:pt x="1843" y="965"/>
                    <a:pt x="1843" y="965"/>
                  </a:cubicBezTo>
                  <a:cubicBezTo>
                    <a:pt x="1843" y="938"/>
                    <a:pt x="1865" y="916"/>
                    <a:pt x="1892" y="916"/>
                  </a:cubicBezTo>
                  <a:cubicBezTo>
                    <a:pt x="1919" y="916"/>
                    <a:pt x="1941" y="938"/>
                    <a:pt x="1941" y="965"/>
                  </a:cubicBezTo>
                  <a:lnTo>
                    <a:pt x="1941" y="1105"/>
                  </a:lnTo>
                  <a:close/>
                  <a:moveTo>
                    <a:pt x="2156" y="1431"/>
                  </a:moveTo>
                  <a:cubicBezTo>
                    <a:pt x="2156" y="1458"/>
                    <a:pt x="2134" y="1480"/>
                    <a:pt x="2107" y="1480"/>
                  </a:cubicBezTo>
                  <a:cubicBezTo>
                    <a:pt x="2080" y="1480"/>
                    <a:pt x="2058" y="1458"/>
                    <a:pt x="2058" y="1431"/>
                  </a:cubicBezTo>
                  <a:cubicBezTo>
                    <a:pt x="2058" y="1292"/>
                    <a:pt x="2058" y="1292"/>
                    <a:pt x="2058" y="1292"/>
                  </a:cubicBezTo>
                  <a:cubicBezTo>
                    <a:pt x="2058" y="1265"/>
                    <a:pt x="2080" y="1243"/>
                    <a:pt x="2107" y="1243"/>
                  </a:cubicBezTo>
                  <a:cubicBezTo>
                    <a:pt x="2134" y="1243"/>
                    <a:pt x="2156" y="1265"/>
                    <a:pt x="2156" y="1292"/>
                  </a:cubicBezTo>
                  <a:lnTo>
                    <a:pt x="2156" y="1431"/>
                  </a:lnTo>
                  <a:close/>
                  <a:moveTo>
                    <a:pt x="2156" y="1105"/>
                  </a:moveTo>
                  <a:cubicBezTo>
                    <a:pt x="2156" y="1132"/>
                    <a:pt x="2134" y="1154"/>
                    <a:pt x="2107" y="1154"/>
                  </a:cubicBezTo>
                  <a:cubicBezTo>
                    <a:pt x="2080" y="1154"/>
                    <a:pt x="2058" y="1132"/>
                    <a:pt x="2058" y="1105"/>
                  </a:cubicBezTo>
                  <a:cubicBezTo>
                    <a:pt x="2058" y="965"/>
                    <a:pt x="2058" y="965"/>
                    <a:pt x="2058" y="965"/>
                  </a:cubicBezTo>
                  <a:cubicBezTo>
                    <a:pt x="2058" y="938"/>
                    <a:pt x="2080" y="916"/>
                    <a:pt x="2107" y="916"/>
                  </a:cubicBezTo>
                  <a:cubicBezTo>
                    <a:pt x="2134" y="916"/>
                    <a:pt x="2156" y="938"/>
                    <a:pt x="2156" y="965"/>
                  </a:cubicBezTo>
                  <a:lnTo>
                    <a:pt x="2156" y="1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8" name="그룹 237"/>
          <p:cNvGrpSpPr/>
          <p:nvPr/>
        </p:nvGrpSpPr>
        <p:grpSpPr>
          <a:xfrm>
            <a:off x="3873159" y="2978894"/>
            <a:ext cx="1794415" cy="2205138"/>
            <a:chOff x="3883826" y="3003368"/>
            <a:chExt cx="1758938" cy="2160126"/>
          </a:xfrm>
        </p:grpSpPr>
        <p:sp>
          <p:nvSpPr>
            <p:cNvPr id="253" name="자유형 252"/>
            <p:cNvSpPr/>
            <p:nvPr/>
          </p:nvSpPr>
          <p:spPr>
            <a:xfrm>
              <a:off x="3883826" y="3003368"/>
              <a:ext cx="1758938" cy="2160126"/>
            </a:xfrm>
            <a:custGeom>
              <a:avLst/>
              <a:gdLst>
                <a:gd name="connsiteX0" fmla="*/ 667717 w 1758938"/>
                <a:gd name="connsiteY0" fmla="*/ 160 h 2160126"/>
                <a:gd name="connsiteX1" fmla="*/ 1710048 w 1758938"/>
                <a:gd name="connsiteY1" fmla="*/ 757986 h 2160126"/>
                <a:gd name="connsiteX2" fmla="*/ 1287938 w 1758938"/>
                <a:gd name="connsiteY2" fmla="*/ 1974139 h 2160126"/>
                <a:gd name="connsiteX3" fmla="*/ 0 w 1758938"/>
                <a:gd name="connsiteY3" fmla="*/ 1910342 h 2160126"/>
                <a:gd name="connsiteX4" fmla="*/ 511783 w 1758938"/>
                <a:gd name="connsiteY4" fmla="*/ 1291012 h 2160126"/>
                <a:gd name="connsiteX5" fmla="*/ 556882 w 1758938"/>
                <a:gd name="connsiteY5" fmla="*/ 1315490 h 2160126"/>
                <a:gd name="connsiteX6" fmla="*/ 679420 w 1758938"/>
                <a:gd name="connsiteY6" fmla="*/ 1340229 h 2160126"/>
                <a:gd name="connsiteX7" fmla="*/ 994229 w 1758938"/>
                <a:gd name="connsiteY7" fmla="*/ 1025420 h 2160126"/>
                <a:gd name="connsiteX8" fmla="*/ 742865 w 1758938"/>
                <a:gd name="connsiteY8" fmla="*/ 717007 h 2160126"/>
                <a:gd name="connsiteX9" fmla="*/ 679812 w 1758938"/>
                <a:gd name="connsiteY9" fmla="*/ 710651 h 2160126"/>
                <a:gd name="connsiteX10" fmla="*/ 667717 w 1758938"/>
                <a:gd name="connsiteY10" fmla="*/ 160 h 2160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58938" h="2160126">
                  <a:moveTo>
                    <a:pt x="667717" y="160"/>
                  </a:moveTo>
                  <a:cubicBezTo>
                    <a:pt x="1143682" y="-8053"/>
                    <a:pt x="1568094" y="300515"/>
                    <a:pt x="1710048" y="757986"/>
                  </a:cubicBezTo>
                  <a:cubicBezTo>
                    <a:pt x="1851157" y="1212734"/>
                    <a:pt x="1679654" y="1706856"/>
                    <a:pt x="1287938" y="1974139"/>
                  </a:cubicBezTo>
                  <a:cubicBezTo>
                    <a:pt x="892419" y="2244017"/>
                    <a:pt x="367296" y="2218005"/>
                    <a:pt x="0" y="1910342"/>
                  </a:cubicBezTo>
                  <a:lnTo>
                    <a:pt x="511783" y="1291012"/>
                  </a:lnTo>
                  <a:lnTo>
                    <a:pt x="556882" y="1315490"/>
                  </a:lnTo>
                  <a:cubicBezTo>
                    <a:pt x="594546" y="1331420"/>
                    <a:pt x="635954" y="1340229"/>
                    <a:pt x="679420" y="1340229"/>
                  </a:cubicBezTo>
                  <a:cubicBezTo>
                    <a:pt x="853284" y="1340229"/>
                    <a:pt x="994229" y="1199284"/>
                    <a:pt x="994229" y="1025420"/>
                  </a:cubicBezTo>
                  <a:cubicBezTo>
                    <a:pt x="994229" y="873289"/>
                    <a:pt x="886318" y="746362"/>
                    <a:pt x="742865" y="717007"/>
                  </a:cubicBezTo>
                  <a:lnTo>
                    <a:pt x="679812" y="710651"/>
                  </a:lnTo>
                  <a:lnTo>
                    <a:pt x="667717" y="160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직사각형 253"/>
            <p:cNvSpPr/>
            <p:nvPr/>
          </p:nvSpPr>
          <p:spPr>
            <a:xfrm>
              <a:off x="4922852" y="3865104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5" name="직사각형 254"/>
            <p:cNvSpPr/>
            <p:nvPr/>
          </p:nvSpPr>
          <p:spPr>
            <a:xfrm>
              <a:off x="4958649" y="4070958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59.6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266" name="그룹 265"/>
          <p:cNvGrpSpPr/>
          <p:nvPr/>
        </p:nvGrpSpPr>
        <p:grpSpPr>
          <a:xfrm>
            <a:off x="1468051" y="2997339"/>
            <a:ext cx="1387508" cy="2167065"/>
            <a:chOff x="-2283536" y="2511245"/>
            <a:chExt cx="1387508" cy="2167065"/>
          </a:xfrm>
        </p:grpSpPr>
        <p:sp>
          <p:nvSpPr>
            <p:cNvPr id="275" name="자유형 274"/>
            <p:cNvSpPr/>
            <p:nvPr/>
          </p:nvSpPr>
          <p:spPr>
            <a:xfrm>
              <a:off x="-2283536" y="2511245"/>
              <a:ext cx="1387508" cy="2167065"/>
            </a:xfrm>
            <a:custGeom>
              <a:avLst/>
              <a:gdLst>
                <a:gd name="connsiteX0" fmla="*/ 296295 w 1387508"/>
                <a:gd name="connsiteY0" fmla="*/ 161 h 2167065"/>
                <a:gd name="connsiteX1" fmla="*/ 1288576 w 1387508"/>
                <a:gd name="connsiteY1" fmla="*/ 629064 h 2167065"/>
                <a:gd name="connsiteX2" fmla="*/ 1128520 w 1387508"/>
                <a:gd name="connsiteY2" fmla="*/ 1789490 h 2167065"/>
                <a:gd name="connsiteX3" fmla="*/ 0 w 1387508"/>
                <a:gd name="connsiteY3" fmla="*/ 2119338 h 2167065"/>
                <a:gd name="connsiteX4" fmla="*/ 238145 w 1387508"/>
                <a:gd name="connsiteY4" fmla="*/ 1335584 h 2167065"/>
                <a:gd name="connsiteX5" fmla="*/ 288996 w 1387508"/>
                <a:gd name="connsiteY5" fmla="*/ 1340710 h 2167065"/>
                <a:gd name="connsiteX6" fmla="*/ 603805 w 1387508"/>
                <a:gd name="connsiteY6" fmla="*/ 1025901 h 2167065"/>
                <a:gd name="connsiteX7" fmla="*/ 352441 w 1387508"/>
                <a:gd name="connsiteY7" fmla="*/ 717488 h 2167065"/>
                <a:gd name="connsiteX8" fmla="*/ 308431 w 1387508"/>
                <a:gd name="connsiteY8" fmla="*/ 713051 h 2167065"/>
                <a:gd name="connsiteX9" fmla="*/ 296295 w 1387508"/>
                <a:gd name="connsiteY9" fmla="*/ 161 h 216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7508" h="2167065">
                  <a:moveTo>
                    <a:pt x="296295" y="161"/>
                  </a:moveTo>
                  <a:cubicBezTo>
                    <a:pt x="721188" y="-7218"/>
                    <a:pt x="1110340" y="239425"/>
                    <a:pt x="1288576" y="629064"/>
                  </a:cubicBezTo>
                  <a:cubicBezTo>
                    <a:pt x="1464736" y="1014167"/>
                    <a:pt x="1402184" y="1467681"/>
                    <a:pt x="1128520" y="1789490"/>
                  </a:cubicBezTo>
                  <a:cubicBezTo>
                    <a:pt x="850684" y="2116205"/>
                    <a:pt x="407646" y="2245698"/>
                    <a:pt x="0" y="2119338"/>
                  </a:cubicBezTo>
                  <a:lnTo>
                    <a:pt x="238145" y="1335584"/>
                  </a:lnTo>
                  <a:lnTo>
                    <a:pt x="288996" y="1340710"/>
                  </a:lnTo>
                  <a:cubicBezTo>
                    <a:pt x="462860" y="1340710"/>
                    <a:pt x="603805" y="1199765"/>
                    <a:pt x="603805" y="1025901"/>
                  </a:cubicBezTo>
                  <a:cubicBezTo>
                    <a:pt x="603805" y="873770"/>
                    <a:pt x="495894" y="746843"/>
                    <a:pt x="352441" y="717488"/>
                  </a:cubicBezTo>
                  <a:lnTo>
                    <a:pt x="308431" y="713051"/>
                  </a:lnTo>
                  <a:lnTo>
                    <a:pt x="296295" y="161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직사각형 275"/>
            <p:cNvSpPr/>
            <p:nvPr/>
          </p:nvSpPr>
          <p:spPr>
            <a:xfrm>
              <a:off x="-1578185" y="3563611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53.3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7" name="직사각형 276"/>
            <p:cNvSpPr/>
            <p:nvPr/>
          </p:nvSpPr>
          <p:spPr>
            <a:xfrm>
              <a:off x="-1607888" y="3366510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6666239" y="3001932"/>
            <a:ext cx="1868236" cy="2147480"/>
            <a:chOff x="8729881" y="1566541"/>
            <a:chExt cx="1868236" cy="2147480"/>
          </a:xfrm>
        </p:grpSpPr>
        <p:sp>
          <p:nvSpPr>
            <p:cNvPr id="409" name="자유형 408"/>
            <p:cNvSpPr/>
            <p:nvPr/>
          </p:nvSpPr>
          <p:spPr>
            <a:xfrm>
              <a:off x="8729881" y="1566541"/>
              <a:ext cx="1868236" cy="2147480"/>
            </a:xfrm>
            <a:custGeom>
              <a:avLst/>
              <a:gdLst>
                <a:gd name="connsiteX0" fmla="*/ 793029 w 1868236"/>
                <a:gd name="connsiteY0" fmla="*/ 1 h 2147480"/>
                <a:gd name="connsiteX1" fmla="*/ 1835591 w 1868236"/>
                <a:gd name="connsiteY1" fmla="*/ 811373 h 2147480"/>
                <a:gd name="connsiteX2" fmla="*/ 1301983 w 1868236"/>
                <a:gd name="connsiteY2" fmla="*/ 2019894 h 2147480"/>
                <a:gd name="connsiteX3" fmla="*/ 0 w 1868236"/>
                <a:gd name="connsiteY3" fmla="*/ 1796061 h 2147480"/>
                <a:gd name="connsiteX4" fmla="*/ 594682 w 1868236"/>
                <a:gd name="connsiteY4" fmla="*/ 1255331 h 2147480"/>
                <a:gd name="connsiteX5" fmla="*/ 628205 w 1868236"/>
                <a:gd name="connsiteY5" fmla="*/ 1284362 h 2147480"/>
                <a:gd name="connsiteX6" fmla="*/ 676185 w 1868236"/>
                <a:gd name="connsiteY6" fmla="*/ 1310404 h 2147480"/>
                <a:gd name="connsiteX7" fmla="*/ 681680 w 1868236"/>
                <a:gd name="connsiteY7" fmla="*/ 1313387 h 2147480"/>
                <a:gd name="connsiteX8" fmla="*/ 804218 w 1868236"/>
                <a:gd name="connsiteY8" fmla="*/ 1338126 h 2147480"/>
                <a:gd name="connsiteX9" fmla="*/ 1119027 w 1868236"/>
                <a:gd name="connsiteY9" fmla="*/ 1023317 h 2147480"/>
                <a:gd name="connsiteX10" fmla="*/ 867663 w 1868236"/>
                <a:gd name="connsiteY10" fmla="*/ 714904 h 2147480"/>
                <a:gd name="connsiteX11" fmla="*/ 804551 w 1868236"/>
                <a:gd name="connsiteY11" fmla="*/ 708542 h 2147480"/>
                <a:gd name="connsiteX12" fmla="*/ 804218 w 1868236"/>
                <a:gd name="connsiteY12" fmla="*/ 708508 h 2147480"/>
                <a:gd name="connsiteX13" fmla="*/ 793945 w 1868236"/>
                <a:gd name="connsiteY13" fmla="*/ 709544 h 2147480"/>
                <a:gd name="connsiteX14" fmla="*/ 793029 w 1868236"/>
                <a:gd name="connsiteY14" fmla="*/ 1 h 214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8236" h="2147480">
                  <a:moveTo>
                    <a:pt x="793029" y="1"/>
                  </a:moveTo>
                  <a:cubicBezTo>
                    <a:pt x="1285498" y="-635"/>
                    <a:pt x="1715264" y="333830"/>
                    <a:pt x="1835591" y="811373"/>
                  </a:cubicBezTo>
                  <a:cubicBezTo>
                    <a:pt x="1955918" y="1288916"/>
                    <a:pt x="1735954" y="1787094"/>
                    <a:pt x="1301983" y="2019894"/>
                  </a:cubicBezTo>
                  <a:cubicBezTo>
                    <a:pt x="868012" y="2252694"/>
                    <a:pt x="331308" y="2160425"/>
                    <a:pt x="0" y="1796061"/>
                  </a:cubicBezTo>
                  <a:lnTo>
                    <a:pt x="594682" y="1255331"/>
                  </a:lnTo>
                  <a:lnTo>
                    <a:pt x="628205" y="1284362"/>
                  </a:lnTo>
                  <a:lnTo>
                    <a:pt x="676185" y="1310404"/>
                  </a:lnTo>
                  <a:lnTo>
                    <a:pt x="681680" y="1313387"/>
                  </a:lnTo>
                  <a:cubicBezTo>
                    <a:pt x="719344" y="1329317"/>
                    <a:pt x="760752" y="1338126"/>
                    <a:pt x="804218" y="1338126"/>
                  </a:cubicBezTo>
                  <a:cubicBezTo>
                    <a:pt x="978082" y="1338126"/>
                    <a:pt x="1119027" y="1197181"/>
                    <a:pt x="1119027" y="1023317"/>
                  </a:cubicBezTo>
                  <a:cubicBezTo>
                    <a:pt x="1119027" y="871186"/>
                    <a:pt x="1011116" y="744259"/>
                    <a:pt x="867663" y="714904"/>
                  </a:cubicBezTo>
                  <a:lnTo>
                    <a:pt x="804551" y="708542"/>
                  </a:lnTo>
                  <a:lnTo>
                    <a:pt x="804218" y="708508"/>
                  </a:lnTo>
                  <a:lnTo>
                    <a:pt x="793945" y="709544"/>
                  </a:lnTo>
                  <a:lnTo>
                    <a:pt x="793029" y="1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405" name="직사각형 404"/>
            <p:cNvSpPr/>
            <p:nvPr/>
          </p:nvSpPr>
          <p:spPr>
            <a:xfrm>
              <a:off x="9903458" y="242174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406" name="직사각형 405"/>
            <p:cNvSpPr/>
            <p:nvPr/>
          </p:nvSpPr>
          <p:spPr>
            <a:xfrm>
              <a:off x="9918866" y="261769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62.6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411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r>
              <a:rPr lang="en-US" altLang="ko-KR" dirty="0" smtClean="0">
                <a:solidFill>
                  <a:prstClr val="black">
                    <a:tint val="75000"/>
                  </a:prstClr>
                </a:solidFill>
              </a:rPr>
              <a:t>12</a:t>
            </a:r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8" name="직사각형 97"/>
          <p:cNvSpPr/>
          <p:nvPr/>
        </p:nvSpPr>
        <p:spPr>
          <a:xfrm>
            <a:off x="7585941" y="120324"/>
            <a:ext cx="1477830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교원능력개발평가의 개요</a:t>
            </a:r>
          </a:p>
        </p:txBody>
      </p:sp>
    </p:spTree>
    <p:extLst>
      <p:ext uri="{BB962C8B-B14F-4D97-AF65-F5344CB8AC3E}">
        <p14:creationId xmlns:p14="http://schemas.microsoft.com/office/powerpoint/2010/main" val="29056203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143" grpId="0"/>
      <p:bldP spid="1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23553" y="2624513"/>
            <a:ext cx="8096895" cy="2893886"/>
            <a:chOff x="507355" y="2850953"/>
            <a:chExt cx="8096895" cy="2893886"/>
          </a:xfrm>
        </p:grpSpPr>
        <p:sp>
          <p:nvSpPr>
            <p:cNvPr id="106" name="모서리가 둥근 직사각형 105"/>
            <p:cNvSpPr/>
            <p:nvPr/>
          </p:nvSpPr>
          <p:spPr>
            <a:xfrm>
              <a:off x="2457479" y="2850953"/>
              <a:ext cx="4192530" cy="2428902"/>
            </a:xfrm>
            <a:prstGeom prst="roundRect">
              <a:avLst>
                <a:gd name="adj" fmla="val 747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t"/>
            <a:lstStyle/>
            <a:p>
              <a:pPr algn="ctr"/>
              <a:endParaRPr lang="en-US" altLang="ko-KR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 rot="5400000" flipH="1">
              <a:off x="1061545" y="3965215"/>
              <a:ext cx="2307636" cy="1035080"/>
            </a:xfrm>
            <a:custGeom>
              <a:avLst/>
              <a:gdLst>
                <a:gd name="T0" fmla="*/ 12 w 894"/>
                <a:gd name="T1" fmla="*/ 170 h 401"/>
                <a:gd name="T2" fmla="*/ 0 w 894"/>
                <a:gd name="T3" fmla="*/ 194 h 401"/>
                <a:gd name="T4" fmla="*/ 0 w 894"/>
                <a:gd name="T5" fmla="*/ 360 h 401"/>
                <a:gd name="T6" fmla="*/ 12 w 894"/>
                <a:gd name="T7" fmla="*/ 389 h 401"/>
                <a:gd name="T8" fmla="*/ 37 w 894"/>
                <a:gd name="T9" fmla="*/ 397 h 401"/>
                <a:gd name="T10" fmla="*/ 54 w 894"/>
                <a:gd name="T11" fmla="*/ 397 h 401"/>
                <a:gd name="T12" fmla="*/ 70 w 894"/>
                <a:gd name="T13" fmla="*/ 377 h 401"/>
                <a:gd name="T14" fmla="*/ 74 w 894"/>
                <a:gd name="T15" fmla="*/ 360 h 401"/>
                <a:gd name="T16" fmla="*/ 410 w 894"/>
                <a:gd name="T17" fmla="*/ 232 h 401"/>
                <a:gd name="T18" fmla="*/ 410 w 894"/>
                <a:gd name="T19" fmla="*/ 364 h 401"/>
                <a:gd name="T20" fmla="*/ 418 w 894"/>
                <a:gd name="T21" fmla="*/ 393 h 401"/>
                <a:gd name="T22" fmla="*/ 447 w 894"/>
                <a:gd name="T23" fmla="*/ 401 h 401"/>
                <a:gd name="T24" fmla="*/ 460 w 894"/>
                <a:gd name="T25" fmla="*/ 401 h 401"/>
                <a:gd name="T26" fmla="*/ 480 w 894"/>
                <a:gd name="T27" fmla="*/ 381 h 401"/>
                <a:gd name="T28" fmla="*/ 484 w 894"/>
                <a:gd name="T29" fmla="*/ 232 h 401"/>
                <a:gd name="T30" fmla="*/ 816 w 894"/>
                <a:gd name="T31" fmla="*/ 364 h 401"/>
                <a:gd name="T32" fmla="*/ 820 w 894"/>
                <a:gd name="T33" fmla="*/ 381 h 401"/>
                <a:gd name="T34" fmla="*/ 841 w 894"/>
                <a:gd name="T35" fmla="*/ 401 h 401"/>
                <a:gd name="T36" fmla="*/ 857 w 894"/>
                <a:gd name="T37" fmla="*/ 401 h 401"/>
                <a:gd name="T38" fmla="*/ 882 w 894"/>
                <a:gd name="T39" fmla="*/ 393 h 401"/>
                <a:gd name="T40" fmla="*/ 894 w 894"/>
                <a:gd name="T41" fmla="*/ 364 h 401"/>
                <a:gd name="T42" fmla="*/ 894 w 894"/>
                <a:gd name="T43" fmla="*/ 194 h 401"/>
                <a:gd name="T44" fmla="*/ 882 w 894"/>
                <a:gd name="T45" fmla="*/ 170 h 401"/>
                <a:gd name="T46" fmla="*/ 869 w 894"/>
                <a:gd name="T47" fmla="*/ 161 h 401"/>
                <a:gd name="T48" fmla="*/ 484 w 894"/>
                <a:gd name="T49" fmla="*/ 157 h 401"/>
                <a:gd name="T50" fmla="*/ 484 w 894"/>
                <a:gd name="T51" fmla="*/ 37 h 401"/>
                <a:gd name="T52" fmla="*/ 472 w 894"/>
                <a:gd name="T53" fmla="*/ 8 h 401"/>
                <a:gd name="T54" fmla="*/ 447 w 894"/>
                <a:gd name="T55" fmla="*/ 0 h 401"/>
                <a:gd name="T56" fmla="*/ 431 w 894"/>
                <a:gd name="T57" fmla="*/ 0 h 401"/>
                <a:gd name="T58" fmla="*/ 410 w 894"/>
                <a:gd name="T59" fmla="*/ 21 h 401"/>
                <a:gd name="T60" fmla="*/ 410 w 894"/>
                <a:gd name="T61" fmla="*/ 157 h 401"/>
                <a:gd name="T62" fmla="*/ 37 w 894"/>
                <a:gd name="T63" fmla="*/ 157 h 401"/>
                <a:gd name="T64" fmla="*/ 12 w 894"/>
                <a:gd name="T65" fmla="*/ 17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4" h="401">
                  <a:moveTo>
                    <a:pt x="12" y="170"/>
                  </a:moveTo>
                  <a:lnTo>
                    <a:pt x="12" y="170"/>
                  </a:lnTo>
                  <a:lnTo>
                    <a:pt x="4" y="182"/>
                  </a:lnTo>
                  <a:lnTo>
                    <a:pt x="0" y="194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4" y="377"/>
                  </a:lnTo>
                  <a:lnTo>
                    <a:pt x="12" y="389"/>
                  </a:lnTo>
                  <a:lnTo>
                    <a:pt x="21" y="397"/>
                  </a:lnTo>
                  <a:lnTo>
                    <a:pt x="37" y="397"/>
                  </a:lnTo>
                  <a:lnTo>
                    <a:pt x="37" y="397"/>
                  </a:lnTo>
                  <a:lnTo>
                    <a:pt x="54" y="397"/>
                  </a:lnTo>
                  <a:lnTo>
                    <a:pt x="62" y="389"/>
                  </a:lnTo>
                  <a:lnTo>
                    <a:pt x="70" y="377"/>
                  </a:lnTo>
                  <a:lnTo>
                    <a:pt x="74" y="360"/>
                  </a:lnTo>
                  <a:lnTo>
                    <a:pt x="74" y="360"/>
                  </a:lnTo>
                  <a:lnTo>
                    <a:pt x="74" y="232"/>
                  </a:lnTo>
                  <a:lnTo>
                    <a:pt x="410" y="232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410" y="381"/>
                  </a:lnTo>
                  <a:lnTo>
                    <a:pt x="418" y="393"/>
                  </a:lnTo>
                  <a:lnTo>
                    <a:pt x="431" y="401"/>
                  </a:lnTo>
                  <a:lnTo>
                    <a:pt x="447" y="401"/>
                  </a:lnTo>
                  <a:lnTo>
                    <a:pt x="447" y="401"/>
                  </a:lnTo>
                  <a:lnTo>
                    <a:pt x="460" y="401"/>
                  </a:lnTo>
                  <a:lnTo>
                    <a:pt x="472" y="393"/>
                  </a:lnTo>
                  <a:lnTo>
                    <a:pt x="480" y="381"/>
                  </a:lnTo>
                  <a:lnTo>
                    <a:pt x="484" y="364"/>
                  </a:lnTo>
                  <a:lnTo>
                    <a:pt x="484" y="232"/>
                  </a:lnTo>
                  <a:lnTo>
                    <a:pt x="816" y="232"/>
                  </a:lnTo>
                  <a:lnTo>
                    <a:pt x="816" y="364"/>
                  </a:lnTo>
                  <a:lnTo>
                    <a:pt x="816" y="364"/>
                  </a:lnTo>
                  <a:lnTo>
                    <a:pt x="820" y="381"/>
                  </a:lnTo>
                  <a:lnTo>
                    <a:pt x="828" y="393"/>
                  </a:lnTo>
                  <a:lnTo>
                    <a:pt x="841" y="401"/>
                  </a:lnTo>
                  <a:lnTo>
                    <a:pt x="857" y="401"/>
                  </a:lnTo>
                  <a:lnTo>
                    <a:pt x="857" y="401"/>
                  </a:lnTo>
                  <a:lnTo>
                    <a:pt x="869" y="401"/>
                  </a:lnTo>
                  <a:lnTo>
                    <a:pt x="882" y="393"/>
                  </a:lnTo>
                  <a:lnTo>
                    <a:pt x="890" y="381"/>
                  </a:lnTo>
                  <a:lnTo>
                    <a:pt x="894" y="364"/>
                  </a:lnTo>
                  <a:lnTo>
                    <a:pt x="894" y="194"/>
                  </a:lnTo>
                  <a:lnTo>
                    <a:pt x="894" y="194"/>
                  </a:lnTo>
                  <a:lnTo>
                    <a:pt x="890" y="182"/>
                  </a:lnTo>
                  <a:lnTo>
                    <a:pt x="882" y="170"/>
                  </a:lnTo>
                  <a:lnTo>
                    <a:pt x="882" y="170"/>
                  </a:lnTo>
                  <a:lnTo>
                    <a:pt x="869" y="161"/>
                  </a:lnTo>
                  <a:lnTo>
                    <a:pt x="857" y="157"/>
                  </a:lnTo>
                  <a:lnTo>
                    <a:pt x="484" y="157"/>
                  </a:lnTo>
                  <a:lnTo>
                    <a:pt x="484" y="37"/>
                  </a:lnTo>
                  <a:lnTo>
                    <a:pt x="484" y="37"/>
                  </a:lnTo>
                  <a:lnTo>
                    <a:pt x="480" y="21"/>
                  </a:lnTo>
                  <a:lnTo>
                    <a:pt x="472" y="8"/>
                  </a:lnTo>
                  <a:lnTo>
                    <a:pt x="460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31" y="0"/>
                  </a:lnTo>
                  <a:lnTo>
                    <a:pt x="418" y="8"/>
                  </a:lnTo>
                  <a:lnTo>
                    <a:pt x="410" y="21"/>
                  </a:lnTo>
                  <a:lnTo>
                    <a:pt x="410" y="37"/>
                  </a:lnTo>
                  <a:lnTo>
                    <a:pt x="410" y="157"/>
                  </a:lnTo>
                  <a:lnTo>
                    <a:pt x="37" y="157"/>
                  </a:lnTo>
                  <a:lnTo>
                    <a:pt x="37" y="157"/>
                  </a:lnTo>
                  <a:lnTo>
                    <a:pt x="25" y="161"/>
                  </a:lnTo>
                  <a:lnTo>
                    <a:pt x="12" y="170"/>
                  </a:lnTo>
                  <a:lnTo>
                    <a:pt x="12" y="170"/>
                  </a:lnTo>
                  <a:close/>
                </a:path>
              </a:pathLst>
            </a:custGeom>
            <a:solidFill>
              <a:srgbClr val="3985C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868054" y="3518432"/>
              <a:ext cx="3314763" cy="174144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6" name="그룹 65"/>
            <p:cNvGrpSpPr/>
            <p:nvPr/>
          </p:nvGrpSpPr>
          <p:grpSpPr>
            <a:xfrm>
              <a:off x="2868054" y="3440854"/>
              <a:ext cx="3371380" cy="2303985"/>
              <a:chOff x="1032669" y="930829"/>
              <a:chExt cx="7078662" cy="4837523"/>
            </a:xfrm>
            <a:solidFill>
              <a:schemeClr val="accent1">
                <a:lumMod val="60000"/>
                <a:lumOff val="40000"/>
              </a:schemeClr>
            </a:solidFill>
            <a:effectLst/>
          </p:grpSpPr>
          <p:sp>
            <p:nvSpPr>
              <p:cNvPr id="67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3" name="직사각형 82"/>
            <p:cNvSpPr/>
            <p:nvPr/>
          </p:nvSpPr>
          <p:spPr>
            <a:xfrm>
              <a:off x="3132770" y="3681037"/>
              <a:ext cx="1775132" cy="5171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177800"/>
              <a:r>
                <a:rPr lang="ko-KR" altLang="en-US" sz="1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3985CB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학생만족도조사</a:t>
              </a:r>
              <a:endParaRPr lang="ko-KR" altLang="en-US" sz="1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3985CB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107" name="그룹 106"/>
            <p:cNvGrpSpPr/>
            <p:nvPr/>
          </p:nvGrpSpPr>
          <p:grpSpPr>
            <a:xfrm>
              <a:off x="3984153" y="4379337"/>
              <a:ext cx="481234" cy="625927"/>
              <a:chOff x="4804866" y="4720635"/>
              <a:chExt cx="452063" cy="587986"/>
            </a:xfrm>
            <a:solidFill>
              <a:schemeClr val="bg1"/>
            </a:solidFill>
          </p:grpSpPr>
          <p:sp>
            <p:nvSpPr>
              <p:cNvPr id="110" name="타원 109"/>
              <p:cNvSpPr/>
              <p:nvPr/>
            </p:nvSpPr>
            <p:spPr>
              <a:xfrm>
                <a:off x="4804866" y="5229226"/>
                <a:ext cx="452063" cy="79395"/>
              </a:xfrm>
              <a:prstGeom prst="ellipse">
                <a:avLst/>
              </a:prstGeom>
              <a:solidFill>
                <a:srgbClr val="2E75B6">
                  <a:alpha val="4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1" name="Group 4"/>
              <p:cNvGrpSpPr>
                <a:grpSpLocks noChangeAspect="1"/>
              </p:cNvGrpSpPr>
              <p:nvPr/>
            </p:nvGrpSpPr>
            <p:grpSpPr bwMode="auto">
              <a:xfrm>
                <a:off x="4907072" y="4720635"/>
                <a:ext cx="260350" cy="550863"/>
                <a:chOff x="3296" y="3004"/>
                <a:chExt cx="164" cy="347"/>
              </a:xfrm>
              <a:grpFill/>
            </p:grpSpPr>
            <p:sp>
              <p:nvSpPr>
                <p:cNvPr id="112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4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21" name="Freeform 7"/>
            <p:cNvSpPr>
              <a:spLocks/>
            </p:cNvSpPr>
            <p:nvPr/>
          </p:nvSpPr>
          <p:spPr bwMode="auto">
            <a:xfrm rot="16200000" flipH="1">
              <a:off x="5750484" y="3949588"/>
              <a:ext cx="2307636" cy="1035080"/>
            </a:xfrm>
            <a:custGeom>
              <a:avLst/>
              <a:gdLst>
                <a:gd name="T0" fmla="*/ 12 w 894"/>
                <a:gd name="T1" fmla="*/ 170 h 401"/>
                <a:gd name="T2" fmla="*/ 0 w 894"/>
                <a:gd name="T3" fmla="*/ 194 h 401"/>
                <a:gd name="T4" fmla="*/ 0 w 894"/>
                <a:gd name="T5" fmla="*/ 360 h 401"/>
                <a:gd name="T6" fmla="*/ 12 w 894"/>
                <a:gd name="T7" fmla="*/ 389 h 401"/>
                <a:gd name="T8" fmla="*/ 37 w 894"/>
                <a:gd name="T9" fmla="*/ 397 h 401"/>
                <a:gd name="T10" fmla="*/ 54 w 894"/>
                <a:gd name="T11" fmla="*/ 397 h 401"/>
                <a:gd name="T12" fmla="*/ 70 w 894"/>
                <a:gd name="T13" fmla="*/ 377 h 401"/>
                <a:gd name="T14" fmla="*/ 74 w 894"/>
                <a:gd name="T15" fmla="*/ 360 h 401"/>
                <a:gd name="T16" fmla="*/ 410 w 894"/>
                <a:gd name="T17" fmla="*/ 232 h 401"/>
                <a:gd name="T18" fmla="*/ 410 w 894"/>
                <a:gd name="T19" fmla="*/ 364 h 401"/>
                <a:gd name="T20" fmla="*/ 418 w 894"/>
                <a:gd name="T21" fmla="*/ 393 h 401"/>
                <a:gd name="T22" fmla="*/ 447 w 894"/>
                <a:gd name="T23" fmla="*/ 401 h 401"/>
                <a:gd name="T24" fmla="*/ 460 w 894"/>
                <a:gd name="T25" fmla="*/ 401 h 401"/>
                <a:gd name="T26" fmla="*/ 480 w 894"/>
                <a:gd name="T27" fmla="*/ 381 h 401"/>
                <a:gd name="T28" fmla="*/ 484 w 894"/>
                <a:gd name="T29" fmla="*/ 232 h 401"/>
                <a:gd name="T30" fmla="*/ 816 w 894"/>
                <a:gd name="T31" fmla="*/ 364 h 401"/>
                <a:gd name="T32" fmla="*/ 820 w 894"/>
                <a:gd name="T33" fmla="*/ 381 h 401"/>
                <a:gd name="T34" fmla="*/ 841 w 894"/>
                <a:gd name="T35" fmla="*/ 401 h 401"/>
                <a:gd name="T36" fmla="*/ 857 w 894"/>
                <a:gd name="T37" fmla="*/ 401 h 401"/>
                <a:gd name="T38" fmla="*/ 882 w 894"/>
                <a:gd name="T39" fmla="*/ 393 h 401"/>
                <a:gd name="T40" fmla="*/ 894 w 894"/>
                <a:gd name="T41" fmla="*/ 364 h 401"/>
                <a:gd name="T42" fmla="*/ 894 w 894"/>
                <a:gd name="T43" fmla="*/ 194 h 401"/>
                <a:gd name="T44" fmla="*/ 882 w 894"/>
                <a:gd name="T45" fmla="*/ 170 h 401"/>
                <a:gd name="T46" fmla="*/ 869 w 894"/>
                <a:gd name="T47" fmla="*/ 161 h 401"/>
                <a:gd name="T48" fmla="*/ 484 w 894"/>
                <a:gd name="T49" fmla="*/ 157 h 401"/>
                <a:gd name="T50" fmla="*/ 484 w 894"/>
                <a:gd name="T51" fmla="*/ 37 h 401"/>
                <a:gd name="T52" fmla="*/ 472 w 894"/>
                <a:gd name="T53" fmla="*/ 8 h 401"/>
                <a:gd name="T54" fmla="*/ 447 w 894"/>
                <a:gd name="T55" fmla="*/ 0 h 401"/>
                <a:gd name="T56" fmla="*/ 431 w 894"/>
                <a:gd name="T57" fmla="*/ 0 h 401"/>
                <a:gd name="T58" fmla="*/ 410 w 894"/>
                <a:gd name="T59" fmla="*/ 21 h 401"/>
                <a:gd name="T60" fmla="*/ 410 w 894"/>
                <a:gd name="T61" fmla="*/ 157 h 401"/>
                <a:gd name="T62" fmla="*/ 37 w 894"/>
                <a:gd name="T63" fmla="*/ 157 h 401"/>
                <a:gd name="T64" fmla="*/ 12 w 894"/>
                <a:gd name="T65" fmla="*/ 17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4" h="401">
                  <a:moveTo>
                    <a:pt x="12" y="170"/>
                  </a:moveTo>
                  <a:lnTo>
                    <a:pt x="12" y="170"/>
                  </a:lnTo>
                  <a:lnTo>
                    <a:pt x="4" y="182"/>
                  </a:lnTo>
                  <a:lnTo>
                    <a:pt x="0" y="194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4" y="377"/>
                  </a:lnTo>
                  <a:lnTo>
                    <a:pt x="12" y="389"/>
                  </a:lnTo>
                  <a:lnTo>
                    <a:pt x="21" y="397"/>
                  </a:lnTo>
                  <a:lnTo>
                    <a:pt x="37" y="397"/>
                  </a:lnTo>
                  <a:lnTo>
                    <a:pt x="37" y="397"/>
                  </a:lnTo>
                  <a:lnTo>
                    <a:pt x="54" y="397"/>
                  </a:lnTo>
                  <a:lnTo>
                    <a:pt x="62" y="389"/>
                  </a:lnTo>
                  <a:lnTo>
                    <a:pt x="70" y="377"/>
                  </a:lnTo>
                  <a:lnTo>
                    <a:pt x="74" y="360"/>
                  </a:lnTo>
                  <a:lnTo>
                    <a:pt x="74" y="360"/>
                  </a:lnTo>
                  <a:lnTo>
                    <a:pt x="74" y="232"/>
                  </a:lnTo>
                  <a:lnTo>
                    <a:pt x="410" y="232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410" y="381"/>
                  </a:lnTo>
                  <a:lnTo>
                    <a:pt x="418" y="393"/>
                  </a:lnTo>
                  <a:lnTo>
                    <a:pt x="431" y="401"/>
                  </a:lnTo>
                  <a:lnTo>
                    <a:pt x="447" y="401"/>
                  </a:lnTo>
                  <a:lnTo>
                    <a:pt x="447" y="401"/>
                  </a:lnTo>
                  <a:lnTo>
                    <a:pt x="460" y="401"/>
                  </a:lnTo>
                  <a:lnTo>
                    <a:pt x="472" y="393"/>
                  </a:lnTo>
                  <a:lnTo>
                    <a:pt x="480" y="381"/>
                  </a:lnTo>
                  <a:lnTo>
                    <a:pt x="484" y="364"/>
                  </a:lnTo>
                  <a:lnTo>
                    <a:pt x="484" y="232"/>
                  </a:lnTo>
                  <a:lnTo>
                    <a:pt x="816" y="232"/>
                  </a:lnTo>
                  <a:lnTo>
                    <a:pt x="816" y="364"/>
                  </a:lnTo>
                  <a:lnTo>
                    <a:pt x="816" y="364"/>
                  </a:lnTo>
                  <a:lnTo>
                    <a:pt x="820" y="381"/>
                  </a:lnTo>
                  <a:lnTo>
                    <a:pt x="828" y="393"/>
                  </a:lnTo>
                  <a:lnTo>
                    <a:pt x="841" y="401"/>
                  </a:lnTo>
                  <a:lnTo>
                    <a:pt x="857" y="401"/>
                  </a:lnTo>
                  <a:lnTo>
                    <a:pt x="857" y="401"/>
                  </a:lnTo>
                  <a:lnTo>
                    <a:pt x="869" y="401"/>
                  </a:lnTo>
                  <a:lnTo>
                    <a:pt x="882" y="393"/>
                  </a:lnTo>
                  <a:lnTo>
                    <a:pt x="890" y="381"/>
                  </a:lnTo>
                  <a:lnTo>
                    <a:pt x="894" y="364"/>
                  </a:lnTo>
                  <a:lnTo>
                    <a:pt x="894" y="194"/>
                  </a:lnTo>
                  <a:lnTo>
                    <a:pt x="894" y="194"/>
                  </a:lnTo>
                  <a:lnTo>
                    <a:pt x="890" y="182"/>
                  </a:lnTo>
                  <a:lnTo>
                    <a:pt x="882" y="170"/>
                  </a:lnTo>
                  <a:lnTo>
                    <a:pt x="882" y="170"/>
                  </a:lnTo>
                  <a:lnTo>
                    <a:pt x="869" y="161"/>
                  </a:lnTo>
                  <a:lnTo>
                    <a:pt x="857" y="157"/>
                  </a:lnTo>
                  <a:lnTo>
                    <a:pt x="484" y="157"/>
                  </a:lnTo>
                  <a:lnTo>
                    <a:pt x="484" y="37"/>
                  </a:lnTo>
                  <a:lnTo>
                    <a:pt x="484" y="37"/>
                  </a:lnTo>
                  <a:lnTo>
                    <a:pt x="480" y="21"/>
                  </a:lnTo>
                  <a:lnTo>
                    <a:pt x="472" y="8"/>
                  </a:lnTo>
                  <a:lnTo>
                    <a:pt x="460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31" y="0"/>
                  </a:lnTo>
                  <a:lnTo>
                    <a:pt x="418" y="8"/>
                  </a:lnTo>
                  <a:lnTo>
                    <a:pt x="410" y="21"/>
                  </a:lnTo>
                  <a:lnTo>
                    <a:pt x="410" y="37"/>
                  </a:lnTo>
                  <a:lnTo>
                    <a:pt x="410" y="157"/>
                  </a:lnTo>
                  <a:lnTo>
                    <a:pt x="37" y="157"/>
                  </a:lnTo>
                  <a:lnTo>
                    <a:pt x="37" y="157"/>
                  </a:lnTo>
                  <a:lnTo>
                    <a:pt x="25" y="161"/>
                  </a:lnTo>
                  <a:lnTo>
                    <a:pt x="12" y="170"/>
                  </a:lnTo>
                  <a:lnTo>
                    <a:pt x="12" y="170"/>
                  </a:lnTo>
                  <a:close/>
                </a:path>
              </a:pathLst>
            </a:custGeom>
            <a:solidFill>
              <a:srgbClr val="3985C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25" name="Group 4"/>
            <p:cNvGrpSpPr>
              <a:grpSpLocks noChangeAspect="1"/>
            </p:cNvGrpSpPr>
            <p:nvPr/>
          </p:nvGrpSpPr>
          <p:grpSpPr bwMode="auto">
            <a:xfrm>
              <a:off x="3367256" y="4306220"/>
              <a:ext cx="654771" cy="556639"/>
              <a:chOff x="-1" y="3"/>
              <a:chExt cx="2342" cy="1991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53" name="Freeform 6"/>
              <p:cNvSpPr>
                <a:spLocks noEditPoints="1"/>
              </p:cNvSpPr>
              <p:nvPr/>
            </p:nvSpPr>
            <p:spPr bwMode="auto">
              <a:xfrm>
                <a:off x="-1" y="401"/>
                <a:ext cx="2342" cy="1593"/>
              </a:xfrm>
              <a:custGeom>
                <a:avLst/>
                <a:gdLst>
                  <a:gd name="T0" fmla="*/ 1736 w 2382"/>
                  <a:gd name="T1" fmla="*/ 367 h 1620"/>
                  <a:gd name="T2" fmla="*/ 1827 w 2382"/>
                  <a:gd name="T3" fmla="*/ 318 h 1620"/>
                  <a:gd name="T4" fmla="*/ 1171 w 2382"/>
                  <a:gd name="T5" fmla="*/ 6 h 1620"/>
                  <a:gd name="T6" fmla="*/ 605 w 2382"/>
                  <a:gd name="T7" fmla="*/ 367 h 1620"/>
                  <a:gd name="T8" fmla="*/ 50 w 2382"/>
                  <a:gd name="T9" fmla="*/ 698 h 1620"/>
                  <a:gd name="T10" fmla="*/ 50 w 2382"/>
                  <a:gd name="T11" fmla="*/ 1620 h 1620"/>
                  <a:gd name="T12" fmla="*/ 1005 w 2382"/>
                  <a:gd name="T13" fmla="*/ 1057 h 1620"/>
                  <a:gd name="T14" fmla="*/ 1426 w 2382"/>
                  <a:gd name="T15" fmla="*/ 1620 h 1620"/>
                  <a:gd name="T16" fmla="*/ 2382 w 2382"/>
                  <a:gd name="T17" fmla="*/ 747 h 1620"/>
                  <a:gd name="T18" fmla="*/ 275 w 2382"/>
                  <a:gd name="T19" fmla="*/ 1480 h 1620"/>
                  <a:gd name="T20" fmla="*/ 275 w 2382"/>
                  <a:gd name="T21" fmla="*/ 1243 h 1620"/>
                  <a:gd name="T22" fmla="*/ 324 w 2382"/>
                  <a:gd name="T23" fmla="*/ 1105 h 1620"/>
                  <a:gd name="T24" fmla="*/ 226 w 2382"/>
                  <a:gd name="T25" fmla="*/ 965 h 1620"/>
                  <a:gd name="T26" fmla="*/ 324 w 2382"/>
                  <a:gd name="T27" fmla="*/ 1105 h 1620"/>
                  <a:gd name="T28" fmla="*/ 441 w 2382"/>
                  <a:gd name="T29" fmla="*/ 1431 h 1620"/>
                  <a:gd name="T30" fmla="*/ 539 w 2382"/>
                  <a:gd name="T31" fmla="*/ 1292 h 1620"/>
                  <a:gd name="T32" fmla="*/ 490 w 2382"/>
                  <a:gd name="T33" fmla="*/ 1154 h 1620"/>
                  <a:gd name="T34" fmla="*/ 490 w 2382"/>
                  <a:gd name="T35" fmla="*/ 916 h 1620"/>
                  <a:gd name="T36" fmla="*/ 754 w 2382"/>
                  <a:gd name="T37" fmla="*/ 1431 h 1620"/>
                  <a:gd name="T38" fmla="*/ 655 w 2382"/>
                  <a:gd name="T39" fmla="*/ 1292 h 1620"/>
                  <a:gd name="T40" fmla="*/ 754 w 2382"/>
                  <a:gd name="T41" fmla="*/ 1431 h 1620"/>
                  <a:gd name="T42" fmla="*/ 655 w 2382"/>
                  <a:gd name="T43" fmla="*/ 1105 h 1620"/>
                  <a:gd name="T44" fmla="*/ 754 w 2382"/>
                  <a:gd name="T45" fmla="*/ 965 h 1620"/>
                  <a:gd name="T46" fmla="*/ 976 w 2382"/>
                  <a:gd name="T47" fmla="*/ 886 h 1620"/>
                  <a:gd name="T48" fmla="*/ 976 w 2382"/>
                  <a:gd name="T49" fmla="*/ 648 h 1620"/>
                  <a:gd name="T50" fmla="*/ 1025 w 2382"/>
                  <a:gd name="T51" fmla="*/ 510 h 1620"/>
                  <a:gd name="T52" fmla="*/ 927 w 2382"/>
                  <a:gd name="T53" fmla="*/ 370 h 1620"/>
                  <a:gd name="T54" fmla="*/ 1025 w 2382"/>
                  <a:gd name="T55" fmla="*/ 510 h 1620"/>
                  <a:gd name="T56" fmla="*/ 1142 w 2382"/>
                  <a:gd name="T57" fmla="*/ 837 h 1620"/>
                  <a:gd name="T58" fmla="*/ 1240 w 2382"/>
                  <a:gd name="T59" fmla="*/ 697 h 1620"/>
                  <a:gd name="T60" fmla="*/ 1191 w 2382"/>
                  <a:gd name="T61" fmla="*/ 559 h 1620"/>
                  <a:gd name="T62" fmla="*/ 1191 w 2382"/>
                  <a:gd name="T63" fmla="*/ 321 h 1620"/>
                  <a:gd name="T64" fmla="*/ 1455 w 2382"/>
                  <a:gd name="T65" fmla="*/ 837 h 1620"/>
                  <a:gd name="T66" fmla="*/ 1357 w 2382"/>
                  <a:gd name="T67" fmla="*/ 697 h 1620"/>
                  <a:gd name="T68" fmla="*/ 1455 w 2382"/>
                  <a:gd name="T69" fmla="*/ 837 h 1620"/>
                  <a:gd name="T70" fmla="*/ 1357 w 2382"/>
                  <a:gd name="T71" fmla="*/ 510 h 1620"/>
                  <a:gd name="T72" fmla="*/ 1455 w 2382"/>
                  <a:gd name="T73" fmla="*/ 370 h 1620"/>
                  <a:gd name="T74" fmla="*/ 1677 w 2382"/>
                  <a:gd name="T75" fmla="*/ 1480 h 1620"/>
                  <a:gd name="T76" fmla="*/ 1677 w 2382"/>
                  <a:gd name="T77" fmla="*/ 1243 h 1620"/>
                  <a:gd name="T78" fmla="*/ 1727 w 2382"/>
                  <a:gd name="T79" fmla="*/ 1105 h 1620"/>
                  <a:gd name="T80" fmla="*/ 1628 w 2382"/>
                  <a:gd name="T81" fmla="*/ 965 h 1620"/>
                  <a:gd name="T82" fmla="*/ 1727 w 2382"/>
                  <a:gd name="T83" fmla="*/ 1105 h 1620"/>
                  <a:gd name="T84" fmla="*/ 1843 w 2382"/>
                  <a:gd name="T85" fmla="*/ 1431 h 1620"/>
                  <a:gd name="T86" fmla="*/ 1941 w 2382"/>
                  <a:gd name="T87" fmla="*/ 1292 h 1620"/>
                  <a:gd name="T88" fmla="*/ 1892 w 2382"/>
                  <a:gd name="T89" fmla="*/ 1154 h 1620"/>
                  <a:gd name="T90" fmla="*/ 1892 w 2382"/>
                  <a:gd name="T91" fmla="*/ 916 h 1620"/>
                  <a:gd name="T92" fmla="*/ 2156 w 2382"/>
                  <a:gd name="T93" fmla="*/ 1431 h 1620"/>
                  <a:gd name="T94" fmla="*/ 2058 w 2382"/>
                  <a:gd name="T95" fmla="*/ 1292 h 1620"/>
                  <a:gd name="T96" fmla="*/ 2156 w 2382"/>
                  <a:gd name="T97" fmla="*/ 1431 h 1620"/>
                  <a:gd name="T98" fmla="*/ 2058 w 2382"/>
                  <a:gd name="T99" fmla="*/ 1105 h 1620"/>
                  <a:gd name="T100" fmla="*/ 2156 w 2382"/>
                  <a:gd name="T101" fmla="*/ 965 h 1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82" h="1620">
                    <a:moveTo>
                      <a:pt x="2333" y="698"/>
                    </a:moveTo>
                    <a:cubicBezTo>
                      <a:pt x="1736" y="698"/>
                      <a:pt x="1736" y="698"/>
                      <a:pt x="1736" y="698"/>
                    </a:cubicBezTo>
                    <a:cubicBezTo>
                      <a:pt x="1736" y="367"/>
                      <a:pt x="1736" y="367"/>
                      <a:pt x="1736" y="367"/>
                    </a:cubicBezTo>
                    <a:cubicBezTo>
                      <a:pt x="1777" y="367"/>
                      <a:pt x="1777" y="367"/>
                      <a:pt x="1777" y="367"/>
                    </a:cubicBezTo>
                    <a:cubicBezTo>
                      <a:pt x="1777" y="367"/>
                      <a:pt x="1778" y="367"/>
                      <a:pt x="1778" y="367"/>
                    </a:cubicBezTo>
                    <a:cubicBezTo>
                      <a:pt x="1805" y="367"/>
                      <a:pt x="1827" y="345"/>
                      <a:pt x="1827" y="318"/>
                    </a:cubicBezTo>
                    <a:cubicBezTo>
                      <a:pt x="1827" y="295"/>
                      <a:pt x="1812" y="277"/>
                      <a:pt x="1792" y="271"/>
                    </a:cubicBezTo>
                    <a:cubicBezTo>
                      <a:pt x="1211" y="6"/>
                      <a:pt x="1211" y="6"/>
                      <a:pt x="1211" y="6"/>
                    </a:cubicBezTo>
                    <a:cubicBezTo>
                      <a:pt x="1198" y="0"/>
                      <a:pt x="1184" y="0"/>
                      <a:pt x="1171" y="6"/>
                    </a:cubicBezTo>
                    <a:cubicBezTo>
                      <a:pt x="585" y="273"/>
                      <a:pt x="585" y="273"/>
                      <a:pt x="585" y="273"/>
                    </a:cubicBezTo>
                    <a:cubicBezTo>
                      <a:pt x="564" y="282"/>
                      <a:pt x="552" y="305"/>
                      <a:pt x="557" y="328"/>
                    </a:cubicBezTo>
                    <a:cubicBezTo>
                      <a:pt x="562" y="351"/>
                      <a:pt x="582" y="367"/>
                      <a:pt x="605" y="367"/>
                    </a:cubicBezTo>
                    <a:cubicBezTo>
                      <a:pt x="646" y="367"/>
                      <a:pt x="646" y="367"/>
                      <a:pt x="646" y="367"/>
                    </a:cubicBezTo>
                    <a:cubicBezTo>
                      <a:pt x="646" y="698"/>
                      <a:pt x="646" y="698"/>
                      <a:pt x="646" y="698"/>
                    </a:cubicBezTo>
                    <a:cubicBezTo>
                      <a:pt x="50" y="698"/>
                      <a:pt x="50" y="698"/>
                      <a:pt x="50" y="698"/>
                    </a:cubicBezTo>
                    <a:cubicBezTo>
                      <a:pt x="22" y="698"/>
                      <a:pt x="0" y="720"/>
                      <a:pt x="0" y="748"/>
                    </a:cubicBezTo>
                    <a:cubicBezTo>
                      <a:pt x="0" y="1571"/>
                      <a:pt x="0" y="1571"/>
                      <a:pt x="0" y="1571"/>
                    </a:cubicBezTo>
                    <a:cubicBezTo>
                      <a:pt x="0" y="1598"/>
                      <a:pt x="22" y="1620"/>
                      <a:pt x="50" y="1620"/>
                    </a:cubicBezTo>
                    <a:cubicBezTo>
                      <a:pt x="956" y="1620"/>
                      <a:pt x="956" y="1620"/>
                      <a:pt x="956" y="1620"/>
                    </a:cubicBezTo>
                    <a:cubicBezTo>
                      <a:pt x="956" y="1109"/>
                      <a:pt x="956" y="1109"/>
                      <a:pt x="956" y="1109"/>
                    </a:cubicBezTo>
                    <a:cubicBezTo>
                      <a:pt x="956" y="1081"/>
                      <a:pt x="978" y="1057"/>
                      <a:pt x="1005" y="1057"/>
                    </a:cubicBezTo>
                    <a:cubicBezTo>
                      <a:pt x="1377" y="1057"/>
                      <a:pt x="1377" y="1057"/>
                      <a:pt x="1377" y="1057"/>
                    </a:cubicBezTo>
                    <a:cubicBezTo>
                      <a:pt x="1404" y="1057"/>
                      <a:pt x="1426" y="1081"/>
                      <a:pt x="1426" y="1109"/>
                    </a:cubicBezTo>
                    <a:cubicBezTo>
                      <a:pt x="1426" y="1620"/>
                      <a:pt x="1426" y="1620"/>
                      <a:pt x="1426" y="1620"/>
                    </a:cubicBezTo>
                    <a:cubicBezTo>
                      <a:pt x="2332" y="1620"/>
                      <a:pt x="2332" y="1620"/>
                      <a:pt x="2332" y="1620"/>
                    </a:cubicBezTo>
                    <a:cubicBezTo>
                      <a:pt x="2360" y="1620"/>
                      <a:pt x="2382" y="1598"/>
                      <a:pt x="2382" y="1571"/>
                    </a:cubicBezTo>
                    <a:cubicBezTo>
                      <a:pt x="2382" y="747"/>
                      <a:pt x="2382" y="747"/>
                      <a:pt x="2382" y="747"/>
                    </a:cubicBezTo>
                    <a:cubicBezTo>
                      <a:pt x="2382" y="720"/>
                      <a:pt x="2360" y="698"/>
                      <a:pt x="2333" y="698"/>
                    </a:cubicBezTo>
                    <a:close/>
                    <a:moveTo>
                      <a:pt x="324" y="1431"/>
                    </a:moveTo>
                    <a:cubicBezTo>
                      <a:pt x="324" y="1458"/>
                      <a:pt x="302" y="1480"/>
                      <a:pt x="275" y="1480"/>
                    </a:cubicBezTo>
                    <a:cubicBezTo>
                      <a:pt x="247" y="1480"/>
                      <a:pt x="226" y="1458"/>
                      <a:pt x="226" y="1431"/>
                    </a:cubicBezTo>
                    <a:cubicBezTo>
                      <a:pt x="226" y="1292"/>
                      <a:pt x="226" y="1292"/>
                      <a:pt x="226" y="1292"/>
                    </a:cubicBezTo>
                    <a:cubicBezTo>
                      <a:pt x="226" y="1265"/>
                      <a:pt x="247" y="1243"/>
                      <a:pt x="275" y="1243"/>
                    </a:cubicBezTo>
                    <a:cubicBezTo>
                      <a:pt x="302" y="1243"/>
                      <a:pt x="324" y="1265"/>
                      <a:pt x="324" y="1292"/>
                    </a:cubicBezTo>
                    <a:lnTo>
                      <a:pt x="324" y="1431"/>
                    </a:lnTo>
                    <a:close/>
                    <a:moveTo>
                      <a:pt x="324" y="1105"/>
                    </a:moveTo>
                    <a:cubicBezTo>
                      <a:pt x="324" y="1132"/>
                      <a:pt x="302" y="1154"/>
                      <a:pt x="275" y="1154"/>
                    </a:cubicBezTo>
                    <a:cubicBezTo>
                      <a:pt x="247" y="1154"/>
                      <a:pt x="226" y="1132"/>
                      <a:pt x="226" y="1105"/>
                    </a:cubicBezTo>
                    <a:cubicBezTo>
                      <a:pt x="226" y="965"/>
                      <a:pt x="226" y="965"/>
                      <a:pt x="226" y="965"/>
                    </a:cubicBezTo>
                    <a:cubicBezTo>
                      <a:pt x="226" y="938"/>
                      <a:pt x="247" y="916"/>
                      <a:pt x="275" y="916"/>
                    </a:cubicBezTo>
                    <a:cubicBezTo>
                      <a:pt x="302" y="916"/>
                      <a:pt x="324" y="938"/>
                      <a:pt x="324" y="965"/>
                    </a:cubicBezTo>
                    <a:lnTo>
                      <a:pt x="324" y="1105"/>
                    </a:lnTo>
                    <a:close/>
                    <a:moveTo>
                      <a:pt x="539" y="1431"/>
                    </a:moveTo>
                    <a:cubicBezTo>
                      <a:pt x="539" y="1458"/>
                      <a:pt x="517" y="1480"/>
                      <a:pt x="490" y="1480"/>
                    </a:cubicBezTo>
                    <a:cubicBezTo>
                      <a:pt x="462" y="1480"/>
                      <a:pt x="441" y="1458"/>
                      <a:pt x="441" y="1431"/>
                    </a:cubicBezTo>
                    <a:cubicBezTo>
                      <a:pt x="441" y="1292"/>
                      <a:pt x="441" y="1292"/>
                      <a:pt x="441" y="1292"/>
                    </a:cubicBezTo>
                    <a:cubicBezTo>
                      <a:pt x="441" y="1265"/>
                      <a:pt x="462" y="1243"/>
                      <a:pt x="490" y="1243"/>
                    </a:cubicBezTo>
                    <a:cubicBezTo>
                      <a:pt x="517" y="1243"/>
                      <a:pt x="539" y="1265"/>
                      <a:pt x="539" y="1292"/>
                    </a:cubicBezTo>
                    <a:lnTo>
                      <a:pt x="539" y="1431"/>
                    </a:lnTo>
                    <a:close/>
                    <a:moveTo>
                      <a:pt x="539" y="1105"/>
                    </a:moveTo>
                    <a:cubicBezTo>
                      <a:pt x="539" y="1132"/>
                      <a:pt x="517" y="1154"/>
                      <a:pt x="490" y="1154"/>
                    </a:cubicBezTo>
                    <a:cubicBezTo>
                      <a:pt x="462" y="1154"/>
                      <a:pt x="441" y="1132"/>
                      <a:pt x="441" y="1105"/>
                    </a:cubicBezTo>
                    <a:cubicBezTo>
                      <a:pt x="441" y="965"/>
                      <a:pt x="441" y="965"/>
                      <a:pt x="441" y="965"/>
                    </a:cubicBezTo>
                    <a:cubicBezTo>
                      <a:pt x="441" y="938"/>
                      <a:pt x="462" y="916"/>
                      <a:pt x="490" y="916"/>
                    </a:cubicBezTo>
                    <a:cubicBezTo>
                      <a:pt x="517" y="916"/>
                      <a:pt x="539" y="938"/>
                      <a:pt x="539" y="965"/>
                    </a:cubicBezTo>
                    <a:lnTo>
                      <a:pt x="539" y="1105"/>
                    </a:lnTo>
                    <a:close/>
                    <a:moveTo>
                      <a:pt x="754" y="1431"/>
                    </a:moveTo>
                    <a:cubicBezTo>
                      <a:pt x="754" y="1458"/>
                      <a:pt x="732" y="1480"/>
                      <a:pt x="705" y="1480"/>
                    </a:cubicBezTo>
                    <a:cubicBezTo>
                      <a:pt x="677" y="1480"/>
                      <a:pt x="655" y="1458"/>
                      <a:pt x="655" y="1431"/>
                    </a:cubicBezTo>
                    <a:cubicBezTo>
                      <a:pt x="655" y="1292"/>
                      <a:pt x="655" y="1292"/>
                      <a:pt x="655" y="1292"/>
                    </a:cubicBezTo>
                    <a:cubicBezTo>
                      <a:pt x="655" y="1265"/>
                      <a:pt x="677" y="1243"/>
                      <a:pt x="705" y="1243"/>
                    </a:cubicBezTo>
                    <a:cubicBezTo>
                      <a:pt x="732" y="1243"/>
                      <a:pt x="754" y="1265"/>
                      <a:pt x="754" y="1292"/>
                    </a:cubicBezTo>
                    <a:lnTo>
                      <a:pt x="754" y="1431"/>
                    </a:lnTo>
                    <a:close/>
                    <a:moveTo>
                      <a:pt x="754" y="1105"/>
                    </a:moveTo>
                    <a:cubicBezTo>
                      <a:pt x="754" y="1132"/>
                      <a:pt x="732" y="1154"/>
                      <a:pt x="705" y="1154"/>
                    </a:cubicBezTo>
                    <a:cubicBezTo>
                      <a:pt x="677" y="1154"/>
                      <a:pt x="655" y="1132"/>
                      <a:pt x="655" y="1105"/>
                    </a:cubicBezTo>
                    <a:cubicBezTo>
                      <a:pt x="655" y="965"/>
                      <a:pt x="655" y="965"/>
                      <a:pt x="655" y="965"/>
                    </a:cubicBezTo>
                    <a:cubicBezTo>
                      <a:pt x="655" y="938"/>
                      <a:pt x="677" y="916"/>
                      <a:pt x="705" y="916"/>
                    </a:cubicBezTo>
                    <a:cubicBezTo>
                      <a:pt x="732" y="916"/>
                      <a:pt x="754" y="938"/>
                      <a:pt x="754" y="965"/>
                    </a:cubicBezTo>
                    <a:lnTo>
                      <a:pt x="754" y="1105"/>
                    </a:lnTo>
                    <a:close/>
                    <a:moveTo>
                      <a:pt x="1025" y="837"/>
                    </a:moveTo>
                    <a:cubicBezTo>
                      <a:pt x="1025" y="864"/>
                      <a:pt x="1003" y="886"/>
                      <a:pt x="976" y="886"/>
                    </a:cubicBezTo>
                    <a:cubicBezTo>
                      <a:pt x="949" y="886"/>
                      <a:pt x="927" y="864"/>
                      <a:pt x="927" y="837"/>
                    </a:cubicBezTo>
                    <a:cubicBezTo>
                      <a:pt x="927" y="697"/>
                      <a:pt x="927" y="697"/>
                      <a:pt x="927" y="697"/>
                    </a:cubicBezTo>
                    <a:cubicBezTo>
                      <a:pt x="927" y="670"/>
                      <a:pt x="949" y="648"/>
                      <a:pt x="976" y="648"/>
                    </a:cubicBezTo>
                    <a:cubicBezTo>
                      <a:pt x="1003" y="648"/>
                      <a:pt x="1025" y="670"/>
                      <a:pt x="1025" y="697"/>
                    </a:cubicBezTo>
                    <a:lnTo>
                      <a:pt x="1025" y="837"/>
                    </a:lnTo>
                    <a:close/>
                    <a:moveTo>
                      <a:pt x="1025" y="510"/>
                    </a:moveTo>
                    <a:cubicBezTo>
                      <a:pt x="1025" y="537"/>
                      <a:pt x="1003" y="559"/>
                      <a:pt x="976" y="559"/>
                    </a:cubicBezTo>
                    <a:cubicBezTo>
                      <a:pt x="949" y="559"/>
                      <a:pt x="927" y="537"/>
                      <a:pt x="927" y="510"/>
                    </a:cubicBezTo>
                    <a:cubicBezTo>
                      <a:pt x="927" y="370"/>
                      <a:pt x="927" y="370"/>
                      <a:pt x="927" y="370"/>
                    </a:cubicBezTo>
                    <a:cubicBezTo>
                      <a:pt x="927" y="343"/>
                      <a:pt x="949" y="321"/>
                      <a:pt x="976" y="321"/>
                    </a:cubicBezTo>
                    <a:cubicBezTo>
                      <a:pt x="1003" y="321"/>
                      <a:pt x="1025" y="343"/>
                      <a:pt x="1025" y="370"/>
                    </a:cubicBezTo>
                    <a:lnTo>
                      <a:pt x="1025" y="510"/>
                    </a:lnTo>
                    <a:close/>
                    <a:moveTo>
                      <a:pt x="1240" y="837"/>
                    </a:moveTo>
                    <a:cubicBezTo>
                      <a:pt x="1240" y="864"/>
                      <a:pt x="1218" y="886"/>
                      <a:pt x="1191" y="886"/>
                    </a:cubicBezTo>
                    <a:cubicBezTo>
                      <a:pt x="1164" y="886"/>
                      <a:pt x="1142" y="864"/>
                      <a:pt x="1142" y="837"/>
                    </a:cubicBezTo>
                    <a:cubicBezTo>
                      <a:pt x="1142" y="697"/>
                      <a:pt x="1142" y="697"/>
                      <a:pt x="1142" y="697"/>
                    </a:cubicBezTo>
                    <a:cubicBezTo>
                      <a:pt x="1142" y="670"/>
                      <a:pt x="1164" y="648"/>
                      <a:pt x="1191" y="648"/>
                    </a:cubicBezTo>
                    <a:cubicBezTo>
                      <a:pt x="1218" y="648"/>
                      <a:pt x="1240" y="670"/>
                      <a:pt x="1240" y="697"/>
                    </a:cubicBezTo>
                    <a:lnTo>
                      <a:pt x="1240" y="837"/>
                    </a:lnTo>
                    <a:close/>
                    <a:moveTo>
                      <a:pt x="1240" y="510"/>
                    </a:moveTo>
                    <a:cubicBezTo>
                      <a:pt x="1240" y="537"/>
                      <a:pt x="1218" y="559"/>
                      <a:pt x="1191" y="559"/>
                    </a:cubicBezTo>
                    <a:cubicBezTo>
                      <a:pt x="1164" y="559"/>
                      <a:pt x="1142" y="537"/>
                      <a:pt x="1142" y="510"/>
                    </a:cubicBezTo>
                    <a:cubicBezTo>
                      <a:pt x="1142" y="370"/>
                      <a:pt x="1142" y="370"/>
                      <a:pt x="1142" y="370"/>
                    </a:cubicBezTo>
                    <a:cubicBezTo>
                      <a:pt x="1142" y="343"/>
                      <a:pt x="1164" y="321"/>
                      <a:pt x="1191" y="321"/>
                    </a:cubicBezTo>
                    <a:cubicBezTo>
                      <a:pt x="1218" y="321"/>
                      <a:pt x="1240" y="343"/>
                      <a:pt x="1240" y="370"/>
                    </a:cubicBezTo>
                    <a:lnTo>
                      <a:pt x="1240" y="510"/>
                    </a:lnTo>
                    <a:close/>
                    <a:moveTo>
                      <a:pt x="1455" y="837"/>
                    </a:moveTo>
                    <a:cubicBezTo>
                      <a:pt x="1455" y="864"/>
                      <a:pt x="1433" y="886"/>
                      <a:pt x="1406" y="886"/>
                    </a:cubicBezTo>
                    <a:cubicBezTo>
                      <a:pt x="1379" y="886"/>
                      <a:pt x="1357" y="864"/>
                      <a:pt x="1357" y="837"/>
                    </a:cubicBezTo>
                    <a:cubicBezTo>
                      <a:pt x="1357" y="697"/>
                      <a:pt x="1357" y="697"/>
                      <a:pt x="1357" y="697"/>
                    </a:cubicBezTo>
                    <a:cubicBezTo>
                      <a:pt x="1357" y="670"/>
                      <a:pt x="1379" y="648"/>
                      <a:pt x="1406" y="648"/>
                    </a:cubicBezTo>
                    <a:cubicBezTo>
                      <a:pt x="1433" y="648"/>
                      <a:pt x="1455" y="670"/>
                      <a:pt x="1455" y="697"/>
                    </a:cubicBezTo>
                    <a:lnTo>
                      <a:pt x="1455" y="837"/>
                    </a:lnTo>
                    <a:close/>
                    <a:moveTo>
                      <a:pt x="1455" y="510"/>
                    </a:moveTo>
                    <a:cubicBezTo>
                      <a:pt x="1455" y="537"/>
                      <a:pt x="1433" y="559"/>
                      <a:pt x="1406" y="559"/>
                    </a:cubicBezTo>
                    <a:cubicBezTo>
                      <a:pt x="1379" y="559"/>
                      <a:pt x="1357" y="537"/>
                      <a:pt x="1357" y="510"/>
                    </a:cubicBezTo>
                    <a:cubicBezTo>
                      <a:pt x="1357" y="370"/>
                      <a:pt x="1357" y="370"/>
                      <a:pt x="1357" y="370"/>
                    </a:cubicBezTo>
                    <a:cubicBezTo>
                      <a:pt x="1357" y="343"/>
                      <a:pt x="1379" y="321"/>
                      <a:pt x="1406" y="321"/>
                    </a:cubicBezTo>
                    <a:cubicBezTo>
                      <a:pt x="1433" y="321"/>
                      <a:pt x="1455" y="343"/>
                      <a:pt x="1455" y="370"/>
                    </a:cubicBezTo>
                    <a:lnTo>
                      <a:pt x="1455" y="510"/>
                    </a:lnTo>
                    <a:close/>
                    <a:moveTo>
                      <a:pt x="1727" y="1431"/>
                    </a:moveTo>
                    <a:cubicBezTo>
                      <a:pt x="1727" y="1458"/>
                      <a:pt x="1705" y="1480"/>
                      <a:pt x="1677" y="1480"/>
                    </a:cubicBezTo>
                    <a:cubicBezTo>
                      <a:pt x="1650" y="1480"/>
                      <a:pt x="1628" y="1458"/>
                      <a:pt x="1628" y="1431"/>
                    </a:cubicBezTo>
                    <a:cubicBezTo>
                      <a:pt x="1628" y="1292"/>
                      <a:pt x="1628" y="1292"/>
                      <a:pt x="1628" y="1292"/>
                    </a:cubicBezTo>
                    <a:cubicBezTo>
                      <a:pt x="1628" y="1265"/>
                      <a:pt x="1650" y="1243"/>
                      <a:pt x="1677" y="1243"/>
                    </a:cubicBezTo>
                    <a:cubicBezTo>
                      <a:pt x="1705" y="1243"/>
                      <a:pt x="1727" y="1265"/>
                      <a:pt x="1727" y="1292"/>
                    </a:cubicBezTo>
                    <a:lnTo>
                      <a:pt x="1727" y="1431"/>
                    </a:lnTo>
                    <a:close/>
                    <a:moveTo>
                      <a:pt x="1727" y="1105"/>
                    </a:moveTo>
                    <a:cubicBezTo>
                      <a:pt x="1727" y="1132"/>
                      <a:pt x="1705" y="1154"/>
                      <a:pt x="1677" y="1154"/>
                    </a:cubicBezTo>
                    <a:cubicBezTo>
                      <a:pt x="1650" y="1154"/>
                      <a:pt x="1628" y="1132"/>
                      <a:pt x="1628" y="1105"/>
                    </a:cubicBezTo>
                    <a:cubicBezTo>
                      <a:pt x="1628" y="965"/>
                      <a:pt x="1628" y="965"/>
                      <a:pt x="1628" y="965"/>
                    </a:cubicBezTo>
                    <a:cubicBezTo>
                      <a:pt x="1628" y="938"/>
                      <a:pt x="1650" y="916"/>
                      <a:pt x="1677" y="916"/>
                    </a:cubicBezTo>
                    <a:cubicBezTo>
                      <a:pt x="1705" y="916"/>
                      <a:pt x="1727" y="938"/>
                      <a:pt x="1727" y="965"/>
                    </a:cubicBezTo>
                    <a:lnTo>
                      <a:pt x="1727" y="1105"/>
                    </a:lnTo>
                    <a:close/>
                    <a:moveTo>
                      <a:pt x="1941" y="1431"/>
                    </a:moveTo>
                    <a:cubicBezTo>
                      <a:pt x="1941" y="1458"/>
                      <a:pt x="1919" y="1480"/>
                      <a:pt x="1892" y="1480"/>
                    </a:cubicBezTo>
                    <a:cubicBezTo>
                      <a:pt x="1865" y="1480"/>
                      <a:pt x="1843" y="1458"/>
                      <a:pt x="1843" y="1431"/>
                    </a:cubicBezTo>
                    <a:cubicBezTo>
                      <a:pt x="1843" y="1292"/>
                      <a:pt x="1843" y="1292"/>
                      <a:pt x="1843" y="1292"/>
                    </a:cubicBezTo>
                    <a:cubicBezTo>
                      <a:pt x="1843" y="1265"/>
                      <a:pt x="1865" y="1243"/>
                      <a:pt x="1892" y="1243"/>
                    </a:cubicBezTo>
                    <a:cubicBezTo>
                      <a:pt x="1919" y="1243"/>
                      <a:pt x="1941" y="1265"/>
                      <a:pt x="1941" y="1292"/>
                    </a:cubicBezTo>
                    <a:lnTo>
                      <a:pt x="1941" y="1431"/>
                    </a:lnTo>
                    <a:close/>
                    <a:moveTo>
                      <a:pt x="1941" y="1105"/>
                    </a:moveTo>
                    <a:cubicBezTo>
                      <a:pt x="1941" y="1132"/>
                      <a:pt x="1919" y="1154"/>
                      <a:pt x="1892" y="1154"/>
                    </a:cubicBezTo>
                    <a:cubicBezTo>
                      <a:pt x="1865" y="1154"/>
                      <a:pt x="1843" y="1132"/>
                      <a:pt x="1843" y="1105"/>
                    </a:cubicBezTo>
                    <a:cubicBezTo>
                      <a:pt x="1843" y="965"/>
                      <a:pt x="1843" y="965"/>
                      <a:pt x="1843" y="965"/>
                    </a:cubicBezTo>
                    <a:cubicBezTo>
                      <a:pt x="1843" y="938"/>
                      <a:pt x="1865" y="916"/>
                      <a:pt x="1892" y="916"/>
                    </a:cubicBezTo>
                    <a:cubicBezTo>
                      <a:pt x="1919" y="916"/>
                      <a:pt x="1941" y="938"/>
                      <a:pt x="1941" y="965"/>
                    </a:cubicBezTo>
                    <a:lnTo>
                      <a:pt x="1941" y="1105"/>
                    </a:lnTo>
                    <a:close/>
                    <a:moveTo>
                      <a:pt x="2156" y="1431"/>
                    </a:moveTo>
                    <a:cubicBezTo>
                      <a:pt x="2156" y="1458"/>
                      <a:pt x="2134" y="1480"/>
                      <a:pt x="2107" y="1480"/>
                    </a:cubicBezTo>
                    <a:cubicBezTo>
                      <a:pt x="2080" y="1480"/>
                      <a:pt x="2058" y="1458"/>
                      <a:pt x="2058" y="1431"/>
                    </a:cubicBezTo>
                    <a:cubicBezTo>
                      <a:pt x="2058" y="1292"/>
                      <a:pt x="2058" y="1292"/>
                      <a:pt x="2058" y="1292"/>
                    </a:cubicBezTo>
                    <a:cubicBezTo>
                      <a:pt x="2058" y="1265"/>
                      <a:pt x="2080" y="1243"/>
                      <a:pt x="2107" y="1243"/>
                    </a:cubicBezTo>
                    <a:cubicBezTo>
                      <a:pt x="2134" y="1243"/>
                      <a:pt x="2156" y="1265"/>
                      <a:pt x="2156" y="1292"/>
                    </a:cubicBezTo>
                    <a:lnTo>
                      <a:pt x="2156" y="1431"/>
                    </a:lnTo>
                    <a:close/>
                    <a:moveTo>
                      <a:pt x="2156" y="1105"/>
                    </a:moveTo>
                    <a:cubicBezTo>
                      <a:pt x="2156" y="1132"/>
                      <a:pt x="2134" y="1154"/>
                      <a:pt x="2107" y="1154"/>
                    </a:cubicBezTo>
                    <a:cubicBezTo>
                      <a:pt x="2080" y="1154"/>
                      <a:pt x="2058" y="1132"/>
                      <a:pt x="2058" y="1105"/>
                    </a:cubicBezTo>
                    <a:cubicBezTo>
                      <a:pt x="2058" y="965"/>
                      <a:pt x="2058" y="965"/>
                      <a:pt x="2058" y="965"/>
                    </a:cubicBezTo>
                    <a:cubicBezTo>
                      <a:pt x="2058" y="938"/>
                      <a:pt x="2080" y="916"/>
                      <a:pt x="2107" y="916"/>
                    </a:cubicBezTo>
                    <a:cubicBezTo>
                      <a:pt x="2134" y="916"/>
                      <a:pt x="2156" y="938"/>
                      <a:pt x="2156" y="965"/>
                    </a:cubicBezTo>
                    <a:lnTo>
                      <a:pt x="2156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7"/>
              <p:cNvSpPr>
                <a:spLocks/>
              </p:cNvSpPr>
              <p:nvPr/>
            </p:nvSpPr>
            <p:spPr bwMode="auto">
              <a:xfrm>
                <a:off x="1122" y="3"/>
                <a:ext cx="96" cy="496"/>
              </a:xfrm>
              <a:custGeom>
                <a:avLst/>
                <a:gdLst>
                  <a:gd name="T0" fmla="*/ 49 w 98"/>
                  <a:gd name="T1" fmla="*/ 505 h 505"/>
                  <a:gd name="T2" fmla="*/ 0 w 98"/>
                  <a:gd name="T3" fmla="*/ 456 h 505"/>
                  <a:gd name="T4" fmla="*/ 0 w 98"/>
                  <a:gd name="T5" fmla="*/ 49 h 505"/>
                  <a:gd name="T6" fmla="*/ 49 w 98"/>
                  <a:gd name="T7" fmla="*/ 0 h 505"/>
                  <a:gd name="T8" fmla="*/ 98 w 98"/>
                  <a:gd name="T9" fmla="*/ 49 h 505"/>
                  <a:gd name="T10" fmla="*/ 98 w 98"/>
                  <a:gd name="T11" fmla="*/ 456 h 505"/>
                  <a:gd name="T12" fmla="*/ 49 w 98"/>
                  <a:gd name="T13" fmla="*/ 505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505">
                    <a:moveTo>
                      <a:pt x="49" y="505"/>
                    </a:moveTo>
                    <a:cubicBezTo>
                      <a:pt x="22" y="505"/>
                      <a:pt x="0" y="483"/>
                      <a:pt x="0" y="45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76" y="0"/>
                      <a:pt x="98" y="22"/>
                      <a:pt x="98" y="49"/>
                    </a:cubicBezTo>
                    <a:cubicBezTo>
                      <a:pt x="98" y="456"/>
                      <a:pt x="98" y="456"/>
                      <a:pt x="98" y="456"/>
                    </a:cubicBezTo>
                    <a:cubicBezTo>
                      <a:pt x="98" y="483"/>
                      <a:pt x="76" y="505"/>
                      <a:pt x="49" y="5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8"/>
              <p:cNvSpPr>
                <a:spLocks/>
              </p:cNvSpPr>
              <p:nvPr/>
            </p:nvSpPr>
            <p:spPr bwMode="auto">
              <a:xfrm>
                <a:off x="815" y="51"/>
                <a:ext cx="370" cy="251"/>
              </a:xfrm>
              <a:custGeom>
                <a:avLst/>
                <a:gdLst>
                  <a:gd name="T0" fmla="*/ 322 w 376"/>
                  <a:gd name="T1" fmla="*/ 167 h 255"/>
                  <a:gd name="T2" fmla="*/ 322 w 376"/>
                  <a:gd name="T3" fmla="*/ 87 h 255"/>
                  <a:gd name="T4" fmla="*/ 376 w 376"/>
                  <a:gd name="T5" fmla="*/ 44 h 255"/>
                  <a:gd name="T6" fmla="*/ 322 w 376"/>
                  <a:gd name="T7" fmla="*/ 0 h 255"/>
                  <a:gd name="T8" fmla="*/ 54 w 376"/>
                  <a:gd name="T9" fmla="*/ 0 h 255"/>
                  <a:gd name="T10" fmla="*/ 0 w 376"/>
                  <a:gd name="T11" fmla="*/ 44 h 255"/>
                  <a:gd name="T12" fmla="*/ 0 w 376"/>
                  <a:gd name="T13" fmla="*/ 211 h 255"/>
                  <a:gd name="T14" fmla="*/ 54 w 376"/>
                  <a:gd name="T15" fmla="*/ 255 h 255"/>
                  <a:gd name="T16" fmla="*/ 322 w 376"/>
                  <a:gd name="T17" fmla="*/ 255 h 255"/>
                  <a:gd name="T18" fmla="*/ 376 w 376"/>
                  <a:gd name="T19" fmla="*/ 211 h 255"/>
                  <a:gd name="T20" fmla="*/ 322 w 376"/>
                  <a:gd name="T21" fmla="*/ 16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6" h="255">
                    <a:moveTo>
                      <a:pt x="322" y="167"/>
                    </a:moveTo>
                    <a:cubicBezTo>
                      <a:pt x="322" y="87"/>
                      <a:pt x="322" y="87"/>
                      <a:pt x="322" y="87"/>
                    </a:cubicBezTo>
                    <a:cubicBezTo>
                      <a:pt x="352" y="87"/>
                      <a:pt x="376" y="68"/>
                      <a:pt x="376" y="44"/>
                    </a:cubicBezTo>
                    <a:cubicBezTo>
                      <a:pt x="376" y="19"/>
                      <a:pt x="352" y="0"/>
                      <a:pt x="322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19"/>
                      <a:pt x="0" y="4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35"/>
                      <a:pt x="24" y="255"/>
                      <a:pt x="54" y="255"/>
                    </a:cubicBezTo>
                    <a:cubicBezTo>
                      <a:pt x="322" y="255"/>
                      <a:pt x="322" y="255"/>
                      <a:pt x="322" y="255"/>
                    </a:cubicBezTo>
                    <a:cubicBezTo>
                      <a:pt x="352" y="255"/>
                      <a:pt x="376" y="235"/>
                      <a:pt x="376" y="211"/>
                    </a:cubicBezTo>
                    <a:cubicBezTo>
                      <a:pt x="376" y="187"/>
                      <a:pt x="352" y="167"/>
                      <a:pt x="322" y="1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4735722" y="3698981"/>
              <a:ext cx="1072262" cy="1307769"/>
              <a:chOff x="4144083" y="3868284"/>
              <a:chExt cx="819321" cy="999273"/>
            </a:xfrm>
          </p:grpSpPr>
          <p:sp>
            <p:nvSpPr>
              <p:cNvPr id="70" name="직사각형 69"/>
              <p:cNvSpPr/>
              <p:nvPr/>
            </p:nvSpPr>
            <p:spPr>
              <a:xfrm rot="301615">
                <a:off x="4144083" y="3874992"/>
                <a:ext cx="819321" cy="98585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직사각형 71"/>
              <p:cNvSpPr/>
              <p:nvPr/>
            </p:nvSpPr>
            <p:spPr>
              <a:xfrm>
                <a:off x="4164598" y="3868284"/>
                <a:ext cx="782383" cy="9992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16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직사각형 72"/>
              <p:cNvSpPr/>
              <p:nvPr/>
            </p:nvSpPr>
            <p:spPr>
              <a:xfrm>
                <a:off x="4220882" y="4106825"/>
                <a:ext cx="665722" cy="2682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74" name="직사각형 73"/>
              <p:cNvSpPr/>
              <p:nvPr/>
            </p:nvSpPr>
            <p:spPr>
              <a:xfrm>
                <a:off x="4220882" y="4171396"/>
                <a:ext cx="665722" cy="2682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75" name="직사각형 74"/>
              <p:cNvSpPr/>
              <p:nvPr/>
            </p:nvSpPr>
            <p:spPr>
              <a:xfrm>
                <a:off x="4220882" y="4235968"/>
                <a:ext cx="665722" cy="2682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76" name="직사각형 75"/>
              <p:cNvSpPr/>
              <p:nvPr/>
            </p:nvSpPr>
            <p:spPr>
              <a:xfrm>
                <a:off x="4220883" y="4340122"/>
                <a:ext cx="334908" cy="19497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77" name="직사각형 76"/>
              <p:cNvSpPr/>
              <p:nvPr/>
            </p:nvSpPr>
            <p:spPr>
              <a:xfrm>
                <a:off x="4585973" y="4342812"/>
                <a:ext cx="298711" cy="5021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78" name="직사각형 77"/>
              <p:cNvSpPr/>
              <p:nvPr/>
            </p:nvSpPr>
            <p:spPr>
              <a:xfrm>
                <a:off x="4585973" y="4413022"/>
                <a:ext cx="298711" cy="5021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79" name="직사각형 78"/>
              <p:cNvSpPr/>
              <p:nvPr/>
            </p:nvSpPr>
            <p:spPr>
              <a:xfrm>
                <a:off x="4585973" y="4483233"/>
                <a:ext cx="298711" cy="5021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80" name="직사각형 79"/>
              <p:cNvSpPr/>
              <p:nvPr/>
            </p:nvSpPr>
            <p:spPr>
              <a:xfrm>
                <a:off x="4220882" y="4612427"/>
                <a:ext cx="665722" cy="2682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81" name="직사각형 80"/>
              <p:cNvSpPr/>
              <p:nvPr/>
            </p:nvSpPr>
            <p:spPr>
              <a:xfrm>
                <a:off x="4220882" y="4676999"/>
                <a:ext cx="665722" cy="2682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82" name="직사각형 81"/>
              <p:cNvSpPr/>
              <p:nvPr/>
            </p:nvSpPr>
            <p:spPr>
              <a:xfrm>
                <a:off x="4220882" y="4741571"/>
                <a:ext cx="665722" cy="2682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7546140" y="3246342"/>
              <a:ext cx="1058110" cy="362890"/>
              <a:chOff x="7546140" y="3246342"/>
              <a:chExt cx="1058110" cy="362890"/>
            </a:xfrm>
          </p:grpSpPr>
          <p:grpSp>
            <p:nvGrpSpPr>
              <p:cNvPr id="194" name="Group 4"/>
              <p:cNvGrpSpPr>
                <a:grpSpLocks noChangeAspect="1"/>
              </p:cNvGrpSpPr>
              <p:nvPr/>
            </p:nvGrpSpPr>
            <p:grpSpPr bwMode="auto">
              <a:xfrm>
                <a:off x="7546140" y="3246342"/>
                <a:ext cx="171510" cy="362890"/>
                <a:chOff x="3296" y="3004"/>
                <a:chExt cx="164" cy="347"/>
              </a:xfrm>
              <a:solidFill>
                <a:srgbClr val="0070C0"/>
              </a:solidFill>
            </p:grpSpPr>
            <p:sp>
              <p:nvSpPr>
                <p:cNvPr id="195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6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0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2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03" name="Group 4"/>
              <p:cNvGrpSpPr>
                <a:grpSpLocks noChangeAspect="1"/>
              </p:cNvGrpSpPr>
              <p:nvPr/>
            </p:nvGrpSpPr>
            <p:grpSpPr bwMode="auto">
              <a:xfrm>
                <a:off x="7855884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204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6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7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8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12" name="Group 4"/>
              <p:cNvGrpSpPr>
                <a:grpSpLocks noChangeAspect="1"/>
              </p:cNvGrpSpPr>
              <p:nvPr/>
            </p:nvGrpSpPr>
            <p:grpSpPr bwMode="auto">
              <a:xfrm>
                <a:off x="8165628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213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6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0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0" name="그룹 19"/>
              <p:cNvGrpSpPr/>
              <p:nvPr/>
            </p:nvGrpSpPr>
            <p:grpSpPr>
              <a:xfrm>
                <a:off x="8475371" y="3246342"/>
                <a:ext cx="128879" cy="362890"/>
                <a:chOff x="-1619629" y="4490298"/>
                <a:chExt cx="391081" cy="1101182"/>
              </a:xfrm>
            </p:grpSpPr>
            <p:sp>
              <p:nvSpPr>
                <p:cNvPr id="222" name="Freeform 6"/>
                <p:cNvSpPr>
                  <a:spLocks/>
                </p:cNvSpPr>
                <p:nvPr/>
              </p:nvSpPr>
              <p:spPr bwMode="auto">
                <a:xfrm>
                  <a:off x="-1581549" y="4725133"/>
                  <a:ext cx="352251" cy="866347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5" name="자유형 244"/>
                <p:cNvSpPr>
                  <a:spLocks/>
                </p:cNvSpPr>
                <p:nvPr/>
              </p:nvSpPr>
              <p:spPr bwMode="auto">
                <a:xfrm>
                  <a:off x="-1242716" y="4822575"/>
                  <a:ext cx="11710" cy="28287"/>
                </a:xfrm>
                <a:custGeom>
                  <a:avLst/>
                  <a:gdLst>
                    <a:gd name="connsiteX0" fmla="*/ 4723 w 11710"/>
                    <a:gd name="connsiteY0" fmla="*/ 0 h 28287"/>
                    <a:gd name="connsiteX1" fmla="*/ 11710 w 11710"/>
                    <a:gd name="connsiteY1" fmla="*/ 12608 h 28287"/>
                    <a:gd name="connsiteX2" fmla="*/ 11710 w 11710"/>
                    <a:gd name="connsiteY2" fmla="*/ 28287 h 28287"/>
                    <a:gd name="connsiteX3" fmla="*/ 0 w 11710"/>
                    <a:gd name="connsiteY3" fmla="*/ 3196 h 28287"/>
                    <a:gd name="connsiteX4" fmla="*/ 4723 w 11710"/>
                    <a:gd name="connsiteY4" fmla="*/ 0 h 2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10" h="28287">
                      <a:moveTo>
                        <a:pt x="4723" y="0"/>
                      </a:moveTo>
                      <a:lnTo>
                        <a:pt x="11710" y="12608"/>
                      </a:lnTo>
                      <a:lnTo>
                        <a:pt x="11710" y="28287"/>
                      </a:lnTo>
                      <a:lnTo>
                        <a:pt x="0" y="3196"/>
                      </a:lnTo>
                      <a:lnTo>
                        <a:pt x="4723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4" name="자유형 243"/>
                <p:cNvSpPr>
                  <a:spLocks/>
                </p:cNvSpPr>
                <p:nvPr/>
              </p:nvSpPr>
              <p:spPr bwMode="auto">
                <a:xfrm>
                  <a:off x="-1231006" y="4850862"/>
                  <a:ext cx="2458" cy="7763"/>
                </a:xfrm>
                <a:custGeom>
                  <a:avLst/>
                  <a:gdLst>
                    <a:gd name="connsiteX0" fmla="*/ 0 w 2458"/>
                    <a:gd name="connsiteY0" fmla="*/ 0 h 7763"/>
                    <a:gd name="connsiteX1" fmla="*/ 2458 w 2458"/>
                    <a:gd name="connsiteY1" fmla="*/ 5267 h 7763"/>
                    <a:gd name="connsiteX2" fmla="*/ 0 w 2458"/>
                    <a:gd name="connsiteY2" fmla="*/ 7763 h 7763"/>
                    <a:gd name="connsiteX3" fmla="*/ 0 w 2458"/>
                    <a:gd name="connsiteY3" fmla="*/ 0 h 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8" h="7763">
                      <a:moveTo>
                        <a:pt x="0" y="0"/>
                      </a:moveTo>
                      <a:lnTo>
                        <a:pt x="2458" y="5267"/>
                      </a:lnTo>
                      <a:lnTo>
                        <a:pt x="0" y="77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2" name="자유형 241"/>
                <p:cNvSpPr>
                  <a:spLocks/>
                </p:cNvSpPr>
                <p:nvPr/>
              </p:nvSpPr>
              <p:spPr bwMode="auto">
                <a:xfrm>
                  <a:off x="-1291517" y="4728304"/>
                  <a:ext cx="60511" cy="131021"/>
                </a:xfrm>
                <a:custGeom>
                  <a:avLst/>
                  <a:gdLst>
                    <a:gd name="connsiteX0" fmla="*/ 36207 w 60511"/>
                    <a:gd name="connsiteY0" fmla="*/ 0 h 131021"/>
                    <a:gd name="connsiteX1" fmla="*/ 45653 w 60511"/>
                    <a:gd name="connsiteY1" fmla="*/ 0 h 131021"/>
                    <a:gd name="connsiteX2" fmla="*/ 56672 w 60511"/>
                    <a:gd name="connsiteY2" fmla="*/ 1598 h 131021"/>
                    <a:gd name="connsiteX3" fmla="*/ 60511 w 60511"/>
                    <a:gd name="connsiteY3" fmla="*/ 3996 h 131021"/>
                    <a:gd name="connsiteX4" fmla="*/ 60511 w 60511"/>
                    <a:gd name="connsiteY4" fmla="*/ 106879 h 131021"/>
                    <a:gd name="connsiteX5" fmla="*/ 53524 w 60511"/>
                    <a:gd name="connsiteY5" fmla="*/ 94271 h 131021"/>
                    <a:gd name="connsiteX6" fmla="*/ 48801 w 60511"/>
                    <a:gd name="connsiteY6" fmla="*/ 97467 h 131021"/>
                    <a:gd name="connsiteX7" fmla="*/ 60511 w 60511"/>
                    <a:gd name="connsiteY7" fmla="*/ 122558 h 131021"/>
                    <a:gd name="connsiteX8" fmla="*/ 60511 w 60511"/>
                    <a:gd name="connsiteY8" fmla="*/ 130321 h 131021"/>
                    <a:gd name="connsiteX9" fmla="*/ 59821 w 60511"/>
                    <a:gd name="connsiteY9" fmla="*/ 131021 h 131021"/>
                    <a:gd name="connsiteX10" fmla="*/ 0 w 60511"/>
                    <a:gd name="connsiteY10" fmla="*/ 97467 h 131021"/>
                    <a:gd name="connsiteX11" fmla="*/ 25188 w 60511"/>
                    <a:gd name="connsiteY11" fmla="*/ 15978 h 131021"/>
                    <a:gd name="connsiteX12" fmla="*/ 28336 w 60511"/>
                    <a:gd name="connsiteY12" fmla="*/ 4794 h 131021"/>
                    <a:gd name="connsiteX13" fmla="*/ 36207 w 60511"/>
                    <a:gd name="connsiteY13" fmla="*/ 0 h 13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511" h="131021">
                      <a:moveTo>
                        <a:pt x="36207" y="0"/>
                      </a:moveTo>
                      <a:lnTo>
                        <a:pt x="45653" y="0"/>
                      </a:lnTo>
                      <a:lnTo>
                        <a:pt x="56672" y="1598"/>
                      </a:lnTo>
                      <a:lnTo>
                        <a:pt x="60511" y="3996"/>
                      </a:lnTo>
                      <a:lnTo>
                        <a:pt x="60511" y="106879"/>
                      </a:lnTo>
                      <a:lnTo>
                        <a:pt x="53524" y="94271"/>
                      </a:lnTo>
                      <a:lnTo>
                        <a:pt x="48801" y="97467"/>
                      </a:lnTo>
                      <a:lnTo>
                        <a:pt x="60511" y="122558"/>
                      </a:lnTo>
                      <a:lnTo>
                        <a:pt x="60511" y="130321"/>
                      </a:lnTo>
                      <a:lnTo>
                        <a:pt x="59821" y="131021"/>
                      </a:lnTo>
                      <a:lnTo>
                        <a:pt x="0" y="97467"/>
                      </a:lnTo>
                      <a:lnTo>
                        <a:pt x="25188" y="15978"/>
                      </a:lnTo>
                      <a:lnTo>
                        <a:pt x="28336" y="4794"/>
                      </a:lnTo>
                      <a:lnTo>
                        <a:pt x="36207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0" name="자유형 229"/>
                <p:cNvSpPr>
                  <a:spLocks/>
                </p:cNvSpPr>
                <p:nvPr/>
              </p:nvSpPr>
              <p:spPr bwMode="auto">
                <a:xfrm>
                  <a:off x="-1334021" y="4836955"/>
                  <a:ext cx="103015" cy="115476"/>
                </a:xfrm>
                <a:custGeom>
                  <a:avLst/>
                  <a:gdLst>
                    <a:gd name="connsiteX0" fmla="*/ 42504 w 103015"/>
                    <a:gd name="connsiteY0" fmla="*/ 0 h 115476"/>
                    <a:gd name="connsiteX1" fmla="*/ 53524 w 103015"/>
                    <a:gd name="connsiteY1" fmla="*/ 4794 h 115476"/>
                    <a:gd name="connsiteX2" fmla="*/ 92879 w 103015"/>
                    <a:gd name="connsiteY2" fmla="*/ 28761 h 115476"/>
                    <a:gd name="connsiteX3" fmla="*/ 103015 w 103015"/>
                    <a:gd name="connsiteY3" fmla="*/ 32762 h 115476"/>
                    <a:gd name="connsiteX4" fmla="*/ 103015 w 103015"/>
                    <a:gd name="connsiteY4" fmla="*/ 115476 h 115476"/>
                    <a:gd name="connsiteX5" fmla="*/ 99176 w 103015"/>
                    <a:gd name="connsiteY5" fmla="*/ 115043 h 115476"/>
                    <a:gd name="connsiteX6" fmla="*/ 67692 w 103015"/>
                    <a:gd name="connsiteY6" fmla="*/ 100663 h 115476"/>
                    <a:gd name="connsiteX7" fmla="*/ 39356 w 103015"/>
                    <a:gd name="connsiteY7" fmla="*/ 83087 h 115476"/>
                    <a:gd name="connsiteX8" fmla="*/ 11020 w 103015"/>
                    <a:gd name="connsiteY8" fmla="*/ 62315 h 115476"/>
                    <a:gd name="connsiteX9" fmla="*/ 3148 w 103015"/>
                    <a:gd name="connsiteY9" fmla="*/ 54326 h 115476"/>
                    <a:gd name="connsiteX10" fmla="*/ 0 w 103015"/>
                    <a:gd name="connsiteY10" fmla="*/ 43141 h 115476"/>
                    <a:gd name="connsiteX11" fmla="*/ 3148 w 103015"/>
                    <a:gd name="connsiteY11" fmla="*/ 28761 h 115476"/>
                    <a:gd name="connsiteX12" fmla="*/ 9445 w 103015"/>
                    <a:gd name="connsiteY12" fmla="*/ 17576 h 115476"/>
                    <a:gd name="connsiteX13" fmla="*/ 17316 w 103015"/>
                    <a:gd name="connsiteY13" fmla="*/ 4794 h 115476"/>
                    <a:gd name="connsiteX14" fmla="*/ 31485 w 103015"/>
                    <a:gd name="connsiteY14" fmla="*/ 3196 h 115476"/>
                    <a:gd name="connsiteX15" fmla="*/ 42504 w 103015"/>
                    <a:gd name="connsiteY15" fmla="*/ 0 h 11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015" h="115476">
                      <a:moveTo>
                        <a:pt x="42504" y="0"/>
                      </a:moveTo>
                      <a:lnTo>
                        <a:pt x="53524" y="4794"/>
                      </a:lnTo>
                      <a:lnTo>
                        <a:pt x="92879" y="28761"/>
                      </a:lnTo>
                      <a:lnTo>
                        <a:pt x="103015" y="32762"/>
                      </a:lnTo>
                      <a:lnTo>
                        <a:pt x="103015" y="115476"/>
                      </a:lnTo>
                      <a:lnTo>
                        <a:pt x="99176" y="115043"/>
                      </a:lnTo>
                      <a:lnTo>
                        <a:pt x="67692" y="100663"/>
                      </a:lnTo>
                      <a:lnTo>
                        <a:pt x="39356" y="83087"/>
                      </a:lnTo>
                      <a:lnTo>
                        <a:pt x="11020" y="62315"/>
                      </a:lnTo>
                      <a:lnTo>
                        <a:pt x="3148" y="54326"/>
                      </a:lnTo>
                      <a:lnTo>
                        <a:pt x="0" y="43141"/>
                      </a:lnTo>
                      <a:lnTo>
                        <a:pt x="3148" y="28761"/>
                      </a:lnTo>
                      <a:lnTo>
                        <a:pt x="9445" y="17576"/>
                      </a:lnTo>
                      <a:lnTo>
                        <a:pt x="17316" y="4794"/>
                      </a:lnTo>
                      <a:lnTo>
                        <a:pt x="31485" y="3196"/>
                      </a:lnTo>
                      <a:lnTo>
                        <a:pt x="42504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5" name="Freeform 9"/>
                <p:cNvSpPr>
                  <a:spLocks/>
                </p:cNvSpPr>
                <p:nvPr/>
              </p:nvSpPr>
              <p:spPr bwMode="auto">
                <a:xfrm>
                  <a:off x="-1619629" y="4934579"/>
                  <a:ext cx="174537" cy="139632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6" name="Freeform 10"/>
                <p:cNvSpPr>
                  <a:spLocks/>
                </p:cNvSpPr>
                <p:nvPr/>
              </p:nvSpPr>
              <p:spPr bwMode="auto">
                <a:xfrm>
                  <a:off x="-1499039" y="4829856"/>
                  <a:ext cx="126938" cy="85682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8" name="Freeform 12"/>
                <p:cNvSpPr>
                  <a:spLocks/>
                </p:cNvSpPr>
                <p:nvPr/>
              </p:nvSpPr>
              <p:spPr bwMode="auto">
                <a:xfrm>
                  <a:off x="-1270552" y="4950446"/>
                  <a:ext cx="38080" cy="28561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9" name="Freeform 5"/>
                <p:cNvSpPr>
                  <a:spLocks/>
                </p:cNvSpPr>
                <p:nvPr/>
              </p:nvSpPr>
              <p:spPr bwMode="auto">
                <a:xfrm>
                  <a:off x="-1460956" y="4490298"/>
                  <a:ext cx="212620" cy="20944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47" name="그룹 246"/>
            <p:cNvGrpSpPr/>
            <p:nvPr/>
          </p:nvGrpSpPr>
          <p:grpSpPr>
            <a:xfrm>
              <a:off x="7546140" y="4283844"/>
              <a:ext cx="1058110" cy="362890"/>
              <a:chOff x="7546140" y="3246342"/>
              <a:chExt cx="1058110" cy="362890"/>
            </a:xfrm>
          </p:grpSpPr>
          <p:grpSp>
            <p:nvGrpSpPr>
              <p:cNvPr id="248" name="Group 4"/>
              <p:cNvGrpSpPr>
                <a:grpSpLocks noChangeAspect="1"/>
              </p:cNvGrpSpPr>
              <p:nvPr/>
            </p:nvGrpSpPr>
            <p:grpSpPr bwMode="auto">
              <a:xfrm>
                <a:off x="7546140" y="3246342"/>
                <a:ext cx="171510" cy="362890"/>
                <a:chOff x="3296" y="3004"/>
                <a:chExt cx="164" cy="347"/>
              </a:xfrm>
              <a:solidFill>
                <a:srgbClr val="0070C0"/>
              </a:solidFill>
            </p:grpSpPr>
            <p:sp>
              <p:nvSpPr>
                <p:cNvPr id="277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49" name="Group 4"/>
              <p:cNvGrpSpPr>
                <a:grpSpLocks noChangeAspect="1"/>
              </p:cNvGrpSpPr>
              <p:nvPr/>
            </p:nvGrpSpPr>
            <p:grpSpPr bwMode="auto">
              <a:xfrm>
                <a:off x="7855884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269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50" name="Group 4"/>
              <p:cNvGrpSpPr>
                <a:grpSpLocks noChangeAspect="1"/>
              </p:cNvGrpSpPr>
              <p:nvPr/>
            </p:nvGrpSpPr>
            <p:grpSpPr bwMode="auto">
              <a:xfrm>
                <a:off x="8165628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261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51" name="그룹 250"/>
              <p:cNvGrpSpPr/>
              <p:nvPr/>
            </p:nvGrpSpPr>
            <p:grpSpPr>
              <a:xfrm>
                <a:off x="8475371" y="3246342"/>
                <a:ext cx="128879" cy="362890"/>
                <a:chOff x="-1619629" y="4490298"/>
                <a:chExt cx="391081" cy="1101182"/>
              </a:xfrm>
            </p:grpSpPr>
            <p:sp>
              <p:nvSpPr>
                <p:cNvPr id="252" name="Freeform 6"/>
                <p:cNvSpPr>
                  <a:spLocks/>
                </p:cNvSpPr>
                <p:nvPr/>
              </p:nvSpPr>
              <p:spPr bwMode="auto">
                <a:xfrm>
                  <a:off x="-1581549" y="4725133"/>
                  <a:ext cx="352251" cy="866347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3" name="자유형 252"/>
                <p:cNvSpPr>
                  <a:spLocks/>
                </p:cNvSpPr>
                <p:nvPr/>
              </p:nvSpPr>
              <p:spPr bwMode="auto">
                <a:xfrm>
                  <a:off x="-1242716" y="4822575"/>
                  <a:ext cx="11710" cy="28287"/>
                </a:xfrm>
                <a:custGeom>
                  <a:avLst/>
                  <a:gdLst>
                    <a:gd name="connsiteX0" fmla="*/ 4723 w 11710"/>
                    <a:gd name="connsiteY0" fmla="*/ 0 h 28287"/>
                    <a:gd name="connsiteX1" fmla="*/ 11710 w 11710"/>
                    <a:gd name="connsiteY1" fmla="*/ 12608 h 28287"/>
                    <a:gd name="connsiteX2" fmla="*/ 11710 w 11710"/>
                    <a:gd name="connsiteY2" fmla="*/ 28287 h 28287"/>
                    <a:gd name="connsiteX3" fmla="*/ 0 w 11710"/>
                    <a:gd name="connsiteY3" fmla="*/ 3196 h 28287"/>
                    <a:gd name="connsiteX4" fmla="*/ 4723 w 11710"/>
                    <a:gd name="connsiteY4" fmla="*/ 0 h 2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10" h="28287">
                      <a:moveTo>
                        <a:pt x="4723" y="0"/>
                      </a:moveTo>
                      <a:lnTo>
                        <a:pt x="11710" y="12608"/>
                      </a:lnTo>
                      <a:lnTo>
                        <a:pt x="11710" y="28287"/>
                      </a:lnTo>
                      <a:lnTo>
                        <a:pt x="0" y="3196"/>
                      </a:lnTo>
                      <a:lnTo>
                        <a:pt x="4723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4" name="자유형 253"/>
                <p:cNvSpPr>
                  <a:spLocks/>
                </p:cNvSpPr>
                <p:nvPr/>
              </p:nvSpPr>
              <p:spPr bwMode="auto">
                <a:xfrm>
                  <a:off x="-1231006" y="4850862"/>
                  <a:ext cx="2458" cy="7763"/>
                </a:xfrm>
                <a:custGeom>
                  <a:avLst/>
                  <a:gdLst>
                    <a:gd name="connsiteX0" fmla="*/ 0 w 2458"/>
                    <a:gd name="connsiteY0" fmla="*/ 0 h 7763"/>
                    <a:gd name="connsiteX1" fmla="*/ 2458 w 2458"/>
                    <a:gd name="connsiteY1" fmla="*/ 5267 h 7763"/>
                    <a:gd name="connsiteX2" fmla="*/ 0 w 2458"/>
                    <a:gd name="connsiteY2" fmla="*/ 7763 h 7763"/>
                    <a:gd name="connsiteX3" fmla="*/ 0 w 2458"/>
                    <a:gd name="connsiteY3" fmla="*/ 0 h 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8" h="7763">
                      <a:moveTo>
                        <a:pt x="0" y="0"/>
                      </a:moveTo>
                      <a:lnTo>
                        <a:pt x="2458" y="5267"/>
                      </a:lnTo>
                      <a:lnTo>
                        <a:pt x="0" y="77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5" name="자유형 254"/>
                <p:cNvSpPr>
                  <a:spLocks/>
                </p:cNvSpPr>
                <p:nvPr/>
              </p:nvSpPr>
              <p:spPr bwMode="auto">
                <a:xfrm>
                  <a:off x="-1291517" y="4728304"/>
                  <a:ext cx="60511" cy="131021"/>
                </a:xfrm>
                <a:custGeom>
                  <a:avLst/>
                  <a:gdLst>
                    <a:gd name="connsiteX0" fmla="*/ 36207 w 60511"/>
                    <a:gd name="connsiteY0" fmla="*/ 0 h 131021"/>
                    <a:gd name="connsiteX1" fmla="*/ 45653 w 60511"/>
                    <a:gd name="connsiteY1" fmla="*/ 0 h 131021"/>
                    <a:gd name="connsiteX2" fmla="*/ 56672 w 60511"/>
                    <a:gd name="connsiteY2" fmla="*/ 1598 h 131021"/>
                    <a:gd name="connsiteX3" fmla="*/ 60511 w 60511"/>
                    <a:gd name="connsiteY3" fmla="*/ 3996 h 131021"/>
                    <a:gd name="connsiteX4" fmla="*/ 60511 w 60511"/>
                    <a:gd name="connsiteY4" fmla="*/ 106879 h 131021"/>
                    <a:gd name="connsiteX5" fmla="*/ 53524 w 60511"/>
                    <a:gd name="connsiteY5" fmla="*/ 94271 h 131021"/>
                    <a:gd name="connsiteX6" fmla="*/ 48801 w 60511"/>
                    <a:gd name="connsiteY6" fmla="*/ 97467 h 131021"/>
                    <a:gd name="connsiteX7" fmla="*/ 60511 w 60511"/>
                    <a:gd name="connsiteY7" fmla="*/ 122558 h 131021"/>
                    <a:gd name="connsiteX8" fmla="*/ 60511 w 60511"/>
                    <a:gd name="connsiteY8" fmla="*/ 130321 h 131021"/>
                    <a:gd name="connsiteX9" fmla="*/ 59821 w 60511"/>
                    <a:gd name="connsiteY9" fmla="*/ 131021 h 131021"/>
                    <a:gd name="connsiteX10" fmla="*/ 0 w 60511"/>
                    <a:gd name="connsiteY10" fmla="*/ 97467 h 131021"/>
                    <a:gd name="connsiteX11" fmla="*/ 25188 w 60511"/>
                    <a:gd name="connsiteY11" fmla="*/ 15978 h 131021"/>
                    <a:gd name="connsiteX12" fmla="*/ 28336 w 60511"/>
                    <a:gd name="connsiteY12" fmla="*/ 4794 h 131021"/>
                    <a:gd name="connsiteX13" fmla="*/ 36207 w 60511"/>
                    <a:gd name="connsiteY13" fmla="*/ 0 h 13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511" h="131021">
                      <a:moveTo>
                        <a:pt x="36207" y="0"/>
                      </a:moveTo>
                      <a:lnTo>
                        <a:pt x="45653" y="0"/>
                      </a:lnTo>
                      <a:lnTo>
                        <a:pt x="56672" y="1598"/>
                      </a:lnTo>
                      <a:lnTo>
                        <a:pt x="60511" y="3996"/>
                      </a:lnTo>
                      <a:lnTo>
                        <a:pt x="60511" y="106879"/>
                      </a:lnTo>
                      <a:lnTo>
                        <a:pt x="53524" y="94271"/>
                      </a:lnTo>
                      <a:lnTo>
                        <a:pt x="48801" y="97467"/>
                      </a:lnTo>
                      <a:lnTo>
                        <a:pt x="60511" y="122558"/>
                      </a:lnTo>
                      <a:lnTo>
                        <a:pt x="60511" y="130321"/>
                      </a:lnTo>
                      <a:lnTo>
                        <a:pt x="59821" y="131021"/>
                      </a:lnTo>
                      <a:lnTo>
                        <a:pt x="0" y="97467"/>
                      </a:lnTo>
                      <a:lnTo>
                        <a:pt x="25188" y="15978"/>
                      </a:lnTo>
                      <a:lnTo>
                        <a:pt x="28336" y="4794"/>
                      </a:lnTo>
                      <a:lnTo>
                        <a:pt x="36207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6" name="자유형 255"/>
                <p:cNvSpPr>
                  <a:spLocks/>
                </p:cNvSpPr>
                <p:nvPr/>
              </p:nvSpPr>
              <p:spPr bwMode="auto">
                <a:xfrm>
                  <a:off x="-1334021" y="4836955"/>
                  <a:ext cx="103015" cy="115476"/>
                </a:xfrm>
                <a:custGeom>
                  <a:avLst/>
                  <a:gdLst>
                    <a:gd name="connsiteX0" fmla="*/ 42504 w 103015"/>
                    <a:gd name="connsiteY0" fmla="*/ 0 h 115476"/>
                    <a:gd name="connsiteX1" fmla="*/ 53524 w 103015"/>
                    <a:gd name="connsiteY1" fmla="*/ 4794 h 115476"/>
                    <a:gd name="connsiteX2" fmla="*/ 92879 w 103015"/>
                    <a:gd name="connsiteY2" fmla="*/ 28761 h 115476"/>
                    <a:gd name="connsiteX3" fmla="*/ 103015 w 103015"/>
                    <a:gd name="connsiteY3" fmla="*/ 32762 h 115476"/>
                    <a:gd name="connsiteX4" fmla="*/ 103015 w 103015"/>
                    <a:gd name="connsiteY4" fmla="*/ 115476 h 115476"/>
                    <a:gd name="connsiteX5" fmla="*/ 99176 w 103015"/>
                    <a:gd name="connsiteY5" fmla="*/ 115043 h 115476"/>
                    <a:gd name="connsiteX6" fmla="*/ 67692 w 103015"/>
                    <a:gd name="connsiteY6" fmla="*/ 100663 h 115476"/>
                    <a:gd name="connsiteX7" fmla="*/ 39356 w 103015"/>
                    <a:gd name="connsiteY7" fmla="*/ 83087 h 115476"/>
                    <a:gd name="connsiteX8" fmla="*/ 11020 w 103015"/>
                    <a:gd name="connsiteY8" fmla="*/ 62315 h 115476"/>
                    <a:gd name="connsiteX9" fmla="*/ 3148 w 103015"/>
                    <a:gd name="connsiteY9" fmla="*/ 54326 h 115476"/>
                    <a:gd name="connsiteX10" fmla="*/ 0 w 103015"/>
                    <a:gd name="connsiteY10" fmla="*/ 43141 h 115476"/>
                    <a:gd name="connsiteX11" fmla="*/ 3148 w 103015"/>
                    <a:gd name="connsiteY11" fmla="*/ 28761 h 115476"/>
                    <a:gd name="connsiteX12" fmla="*/ 9445 w 103015"/>
                    <a:gd name="connsiteY12" fmla="*/ 17576 h 115476"/>
                    <a:gd name="connsiteX13" fmla="*/ 17316 w 103015"/>
                    <a:gd name="connsiteY13" fmla="*/ 4794 h 115476"/>
                    <a:gd name="connsiteX14" fmla="*/ 31485 w 103015"/>
                    <a:gd name="connsiteY14" fmla="*/ 3196 h 115476"/>
                    <a:gd name="connsiteX15" fmla="*/ 42504 w 103015"/>
                    <a:gd name="connsiteY15" fmla="*/ 0 h 11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015" h="115476">
                      <a:moveTo>
                        <a:pt x="42504" y="0"/>
                      </a:moveTo>
                      <a:lnTo>
                        <a:pt x="53524" y="4794"/>
                      </a:lnTo>
                      <a:lnTo>
                        <a:pt x="92879" y="28761"/>
                      </a:lnTo>
                      <a:lnTo>
                        <a:pt x="103015" y="32762"/>
                      </a:lnTo>
                      <a:lnTo>
                        <a:pt x="103015" y="115476"/>
                      </a:lnTo>
                      <a:lnTo>
                        <a:pt x="99176" y="115043"/>
                      </a:lnTo>
                      <a:lnTo>
                        <a:pt x="67692" y="100663"/>
                      </a:lnTo>
                      <a:lnTo>
                        <a:pt x="39356" y="83087"/>
                      </a:lnTo>
                      <a:lnTo>
                        <a:pt x="11020" y="62315"/>
                      </a:lnTo>
                      <a:lnTo>
                        <a:pt x="3148" y="54326"/>
                      </a:lnTo>
                      <a:lnTo>
                        <a:pt x="0" y="43141"/>
                      </a:lnTo>
                      <a:lnTo>
                        <a:pt x="3148" y="28761"/>
                      </a:lnTo>
                      <a:lnTo>
                        <a:pt x="9445" y="17576"/>
                      </a:lnTo>
                      <a:lnTo>
                        <a:pt x="17316" y="4794"/>
                      </a:lnTo>
                      <a:lnTo>
                        <a:pt x="31485" y="3196"/>
                      </a:lnTo>
                      <a:lnTo>
                        <a:pt x="42504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7" name="Freeform 9"/>
                <p:cNvSpPr>
                  <a:spLocks/>
                </p:cNvSpPr>
                <p:nvPr/>
              </p:nvSpPr>
              <p:spPr bwMode="auto">
                <a:xfrm>
                  <a:off x="-1619629" y="4934579"/>
                  <a:ext cx="174537" cy="139632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8" name="Freeform 10"/>
                <p:cNvSpPr>
                  <a:spLocks/>
                </p:cNvSpPr>
                <p:nvPr/>
              </p:nvSpPr>
              <p:spPr bwMode="auto">
                <a:xfrm>
                  <a:off x="-1499039" y="4829856"/>
                  <a:ext cx="126938" cy="85682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9" name="Freeform 12"/>
                <p:cNvSpPr>
                  <a:spLocks/>
                </p:cNvSpPr>
                <p:nvPr/>
              </p:nvSpPr>
              <p:spPr bwMode="auto">
                <a:xfrm>
                  <a:off x="-1270552" y="4950446"/>
                  <a:ext cx="38080" cy="28561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0" name="Freeform 5"/>
                <p:cNvSpPr>
                  <a:spLocks/>
                </p:cNvSpPr>
                <p:nvPr/>
              </p:nvSpPr>
              <p:spPr bwMode="auto">
                <a:xfrm>
                  <a:off x="-1460956" y="4490298"/>
                  <a:ext cx="212620" cy="20944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85" name="그룹 284"/>
            <p:cNvGrpSpPr/>
            <p:nvPr/>
          </p:nvGrpSpPr>
          <p:grpSpPr>
            <a:xfrm>
              <a:off x="7546140" y="5324476"/>
              <a:ext cx="1058110" cy="362890"/>
              <a:chOff x="7546140" y="3246342"/>
              <a:chExt cx="1058110" cy="362890"/>
            </a:xfrm>
          </p:grpSpPr>
          <p:grpSp>
            <p:nvGrpSpPr>
              <p:cNvPr id="286" name="Group 4"/>
              <p:cNvGrpSpPr>
                <a:grpSpLocks noChangeAspect="1"/>
              </p:cNvGrpSpPr>
              <p:nvPr/>
            </p:nvGrpSpPr>
            <p:grpSpPr bwMode="auto">
              <a:xfrm>
                <a:off x="7546140" y="3246342"/>
                <a:ext cx="171510" cy="362890"/>
                <a:chOff x="3296" y="3004"/>
                <a:chExt cx="164" cy="347"/>
              </a:xfrm>
              <a:solidFill>
                <a:srgbClr val="0070C0"/>
              </a:solidFill>
            </p:grpSpPr>
            <p:sp>
              <p:nvSpPr>
                <p:cNvPr id="315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6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8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87" name="Group 4"/>
              <p:cNvGrpSpPr>
                <a:grpSpLocks noChangeAspect="1"/>
              </p:cNvGrpSpPr>
              <p:nvPr/>
            </p:nvGrpSpPr>
            <p:grpSpPr bwMode="auto">
              <a:xfrm>
                <a:off x="7855884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307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9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0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88" name="Group 4"/>
              <p:cNvGrpSpPr>
                <a:grpSpLocks noChangeAspect="1"/>
              </p:cNvGrpSpPr>
              <p:nvPr/>
            </p:nvGrpSpPr>
            <p:grpSpPr bwMode="auto">
              <a:xfrm>
                <a:off x="8165628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299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0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1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2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3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4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6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89" name="그룹 288"/>
              <p:cNvGrpSpPr/>
              <p:nvPr/>
            </p:nvGrpSpPr>
            <p:grpSpPr>
              <a:xfrm>
                <a:off x="8475371" y="3246342"/>
                <a:ext cx="128879" cy="362890"/>
                <a:chOff x="-1619629" y="4490298"/>
                <a:chExt cx="391081" cy="1101182"/>
              </a:xfrm>
            </p:grpSpPr>
            <p:sp>
              <p:nvSpPr>
                <p:cNvPr id="290" name="Freeform 6"/>
                <p:cNvSpPr>
                  <a:spLocks/>
                </p:cNvSpPr>
                <p:nvPr/>
              </p:nvSpPr>
              <p:spPr bwMode="auto">
                <a:xfrm>
                  <a:off x="-1581549" y="4725133"/>
                  <a:ext cx="352251" cy="866347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1" name="자유형 290"/>
                <p:cNvSpPr>
                  <a:spLocks/>
                </p:cNvSpPr>
                <p:nvPr/>
              </p:nvSpPr>
              <p:spPr bwMode="auto">
                <a:xfrm>
                  <a:off x="-1242716" y="4822575"/>
                  <a:ext cx="11710" cy="28287"/>
                </a:xfrm>
                <a:custGeom>
                  <a:avLst/>
                  <a:gdLst>
                    <a:gd name="connsiteX0" fmla="*/ 4723 w 11710"/>
                    <a:gd name="connsiteY0" fmla="*/ 0 h 28287"/>
                    <a:gd name="connsiteX1" fmla="*/ 11710 w 11710"/>
                    <a:gd name="connsiteY1" fmla="*/ 12608 h 28287"/>
                    <a:gd name="connsiteX2" fmla="*/ 11710 w 11710"/>
                    <a:gd name="connsiteY2" fmla="*/ 28287 h 28287"/>
                    <a:gd name="connsiteX3" fmla="*/ 0 w 11710"/>
                    <a:gd name="connsiteY3" fmla="*/ 3196 h 28287"/>
                    <a:gd name="connsiteX4" fmla="*/ 4723 w 11710"/>
                    <a:gd name="connsiteY4" fmla="*/ 0 h 2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10" h="28287">
                      <a:moveTo>
                        <a:pt x="4723" y="0"/>
                      </a:moveTo>
                      <a:lnTo>
                        <a:pt x="11710" y="12608"/>
                      </a:lnTo>
                      <a:lnTo>
                        <a:pt x="11710" y="28287"/>
                      </a:lnTo>
                      <a:lnTo>
                        <a:pt x="0" y="3196"/>
                      </a:lnTo>
                      <a:lnTo>
                        <a:pt x="4723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2" name="자유형 291"/>
                <p:cNvSpPr>
                  <a:spLocks/>
                </p:cNvSpPr>
                <p:nvPr/>
              </p:nvSpPr>
              <p:spPr bwMode="auto">
                <a:xfrm>
                  <a:off x="-1231006" y="4850862"/>
                  <a:ext cx="2458" cy="7763"/>
                </a:xfrm>
                <a:custGeom>
                  <a:avLst/>
                  <a:gdLst>
                    <a:gd name="connsiteX0" fmla="*/ 0 w 2458"/>
                    <a:gd name="connsiteY0" fmla="*/ 0 h 7763"/>
                    <a:gd name="connsiteX1" fmla="*/ 2458 w 2458"/>
                    <a:gd name="connsiteY1" fmla="*/ 5267 h 7763"/>
                    <a:gd name="connsiteX2" fmla="*/ 0 w 2458"/>
                    <a:gd name="connsiteY2" fmla="*/ 7763 h 7763"/>
                    <a:gd name="connsiteX3" fmla="*/ 0 w 2458"/>
                    <a:gd name="connsiteY3" fmla="*/ 0 h 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8" h="7763">
                      <a:moveTo>
                        <a:pt x="0" y="0"/>
                      </a:moveTo>
                      <a:lnTo>
                        <a:pt x="2458" y="5267"/>
                      </a:lnTo>
                      <a:lnTo>
                        <a:pt x="0" y="77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3" name="자유형 292"/>
                <p:cNvSpPr>
                  <a:spLocks/>
                </p:cNvSpPr>
                <p:nvPr/>
              </p:nvSpPr>
              <p:spPr bwMode="auto">
                <a:xfrm>
                  <a:off x="-1291517" y="4728304"/>
                  <a:ext cx="60511" cy="131021"/>
                </a:xfrm>
                <a:custGeom>
                  <a:avLst/>
                  <a:gdLst>
                    <a:gd name="connsiteX0" fmla="*/ 36207 w 60511"/>
                    <a:gd name="connsiteY0" fmla="*/ 0 h 131021"/>
                    <a:gd name="connsiteX1" fmla="*/ 45653 w 60511"/>
                    <a:gd name="connsiteY1" fmla="*/ 0 h 131021"/>
                    <a:gd name="connsiteX2" fmla="*/ 56672 w 60511"/>
                    <a:gd name="connsiteY2" fmla="*/ 1598 h 131021"/>
                    <a:gd name="connsiteX3" fmla="*/ 60511 w 60511"/>
                    <a:gd name="connsiteY3" fmla="*/ 3996 h 131021"/>
                    <a:gd name="connsiteX4" fmla="*/ 60511 w 60511"/>
                    <a:gd name="connsiteY4" fmla="*/ 106879 h 131021"/>
                    <a:gd name="connsiteX5" fmla="*/ 53524 w 60511"/>
                    <a:gd name="connsiteY5" fmla="*/ 94271 h 131021"/>
                    <a:gd name="connsiteX6" fmla="*/ 48801 w 60511"/>
                    <a:gd name="connsiteY6" fmla="*/ 97467 h 131021"/>
                    <a:gd name="connsiteX7" fmla="*/ 60511 w 60511"/>
                    <a:gd name="connsiteY7" fmla="*/ 122558 h 131021"/>
                    <a:gd name="connsiteX8" fmla="*/ 60511 w 60511"/>
                    <a:gd name="connsiteY8" fmla="*/ 130321 h 131021"/>
                    <a:gd name="connsiteX9" fmla="*/ 59821 w 60511"/>
                    <a:gd name="connsiteY9" fmla="*/ 131021 h 131021"/>
                    <a:gd name="connsiteX10" fmla="*/ 0 w 60511"/>
                    <a:gd name="connsiteY10" fmla="*/ 97467 h 131021"/>
                    <a:gd name="connsiteX11" fmla="*/ 25188 w 60511"/>
                    <a:gd name="connsiteY11" fmla="*/ 15978 h 131021"/>
                    <a:gd name="connsiteX12" fmla="*/ 28336 w 60511"/>
                    <a:gd name="connsiteY12" fmla="*/ 4794 h 131021"/>
                    <a:gd name="connsiteX13" fmla="*/ 36207 w 60511"/>
                    <a:gd name="connsiteY13" fmla="*/ 0 h 13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511" h="131021">
                      <a:moveTo>
                        <a:pt x="36207" y="0"/>
                      </a:moveTo>
                      <a:lnTo>
                        <a:pt x="45653" y="0"/>
                      </a:lnTo>
                      <a:lnTo>
                        <a:pt x="56672" y="1598"/>
                      </a:lnTo>
                      <a:lnTo>
                        <a:pt x="60511" y="3996"/>
                      </a:lnTo>
                      <a:lnTo>
                        <a:pt x="60511" y="106879"/>
                      </a:lnTo>
                      <a:lnTo>
                        <a:pt x="53524" y="94271"/>
                      </a:lnTo>
                      <a:lnTo>
                        <a:pt x="48801" y="97467"/>
                      </a:lnTo>
                      <a:lnTo>
                        <a:pt x="60511" y="122558"/>
                      </a:lnTo>
                      <a:lnTo>
                        <a:pt x="60511" y="130321"/>
                      </a:lnTo>
                      <a:lnTo>
                        <a:pt x="59821" y="131021"/>
                      </a:lnTo>
                      <a:lnTo>
                        <a:pt x="0" y="97467"/>
                      </a:lnTo>
                      <a:lnTo>
                        <a:pt x="25188" y="15978"/>
                      </a:lnTo>
                      <a:lnTo>
                        <a:pt x="28336" y="4794"/>
                      </a:lnTo>
                      <a:lnTo>
                        <a:pt x="36207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4" name="자유형 293"/>
                <p:cNvSpPr>
                  <a:spLocks/>
                </p:cNvSpPr>
                <p:nvPr/>
              </p:nvSpPr>
              <p:spPr bwMode="auto">
                <a:xfrm>
                  <a:off x="-1334021" y="4836955"/>
                  <a:ext cx="103015" cy="115476"/>
                </a:xfrm>
                <a:custGeom>
                  <a:avLst/>
                  <a:gdLst>
                    <a:gd name="connsiteX0" fmla="*/ 42504 w 103015"/>
                    <a:gd name="connsiteY0" fmla="*/ 0 h 115476"/>
                    <a:gd name="connsiteX1" fmla="*/ 53524 w 103015"/>
                    <a:gd name="connsiteY1" fmla="*/ 4794 h 115476"/>
                    <a:gd name="connsiteX2" fmla="*/ 92879 w 103015"/>
                    <a:gd name="connsiteY2" fmla="*/ 28761 h 115476"/>
                    <a:gd name="connsiteX3" fmla="*/ 103015 w 103015"/>
                    <a:gd name="connsiteY3" fmla="*/ 32762 h 115476"/>
                    <a:gd name="connsiteX4" fmla="*/ 103015 w 103015"/>
                    <a:gd name="connsiteY4" fmla="*/ 115476 h 115476"/>
                    <a:gd name="connsiteX5" fmla="*/ 99176 w 103015"/>
                    <a:gd name="connsiteY5" fmla="*/ 115043 h 115476"/>
                    <a:gd name="connsiteX6" fmla="*/ 67692 w 103015"/>
                    <a:gd name="connsiteY6" fmla="*/ 100663 h 115476"/>
                    <a:gd name="connsiteX7" fmla="*/ 39356 w 103015"/>
                    <a:gd name="connsiteY7" fmla="*/ 83087 h 115476"/>
                    <a:gd name="connsiteX8" fmla="*/ 11020 w 103015"/>
                    <a:gd name="connsiteY8" fmla="*/ 62315 h 115476"/>
                    <a:gd name="connsiteX9" fmla="*/ 3148 w 103015"/>
                    <a:gd name="connsiteY9" fmla="*/ 54326 h 115476"/>
                    <a:gd name="connsiteX10" fmla="*/ 0 w 103015"/>
                    <a:gd name="connsiteY10" fmla="*/ 43141 h 115476"/>
                    <a:gd name="connsiteX11" fmla="*/ 3148 w 103015"/>
                    <a:gd name="connsiteY11" fmla="*/ 28761 h 115476"/>
                    <a:gd name="connsiteX12" fmla="*/ 9445 w 103015"/>
                    <a:gd name="connsiteY12" fmla="*/ 17576 h 115476"/>
                    <a:gd name="connsiteX13" fmla="*/ 17316 w 103015"/>
                    <a:gd name="connsiteY13" fmla="*/ 4794 h 115476"/>
                    <a:gd name="connsiteX14" fmla="*/ 31485 w 103015"/>
                    <a:gd name="connsiteY14" fmla="*/ 3196 h 115476"/>
                    <a:gd name="connsiteX15" fmla="*/ 42504 w 103015"/>
                    <a:gd name="connsiteY15" fmla="*/ 0 h 11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015" h="115476">
                      <a:moveTo>
                        <a:pt x="42504" y="0"/>
                      </a:moveTo>
                      <a:lnTo>
                        <a:pt x="53524" y="4794"/>
                      </a:lnTo>
                      <a:lnTo>
                        <a:pt x="92879" y="28761"/>
                      </a:lnTo>
                      <a:lnTo>
                        <a:pt x="103015" y="32762"/>
                      </a:lnTo>
                      <a:lnTo>
                        <a:pt x="103015" y="115476"/>
                      </a:lnTo>
                      <a:lnTo>
                        <a:pt x="99176" y="115043"/>
                      </a:lnTo>
                      <a:lnTo>
                        <a:pt x="67692" y="100663"/>
                      </a:lnTo>
                      <a:lnTo>
                        <a:pt x="39356" y="83087"/>
                      </a:lnTo>
                      <a:lnTo>
                        <a:pt x="11020" y="62315"/>
                      </a:lnTo>
                      <a:lnTo>
                        <a:pt x="3148" y="54326"/>
                      </a:lnTo>
                      <a:lnTo>
                        <a:pt x="0" y="43141"/>
                      </a:lnTo>
                      <a:lnTo>
                        <a:pt x="3148" y="28761"/>
                      </a:lnTo>
                      <a:lnTo>
                        <a:pt x="9445" y="17576"/>
                      </a:lnTo>
                      <a:lnTo>
                        <a:pt x="17316" y="4794"/>
                      </a:lnTo>
                      <a:lnTo>
                        <a:pt x="31485" y="3196"/>
                      </a:lnTo>
                      <a:lnTo>
                        <a:pt x="42504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5" name="Freeform 9"/>
                <p:cNvSpPr>
                  <a:spLocks/>
                </p:cNvSpPr>
                <p:nvPr/>
              </p:nvSpPr>
              <p:spPr bwMode="auto">
                <a:xfrm>
                  <a:off x="-1619629" y="4934579"/>
                  <a:ext cx="174537" cy="139632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6" name="Freeform 10"/>
                <p:cNvSpPr>
                  <a:spLocks/>
                </p:cNvSpPr>
                <p:nvPr/>
              </p:nvSpPr>
              <p:spPr bwMode="auto">
                <a:xfrm>
                  <a:off x="-1499039" y="4829856"/>
                  <a:ext cx="126938" cy="85682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7" name="Freeform 12"/>
                <p:cNvSpPr>
                  <a:spLocks/>
                </p:cNvSpPr>
                <p:nvPr/>
              </p:nvSpPr>
              <p:spPr bwMode="auto">
                <a:xfrm>
                  <a:off x="-1270552" y="4950446"/>
                  <a:ext cx="38080" cy="28561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8" name="Freeform 5"/>
                <p:cNvSpPr>
                  <a:spLocks/>
                </p:cNvSpPr>
                <p:nvPr/>
              </p:nvSpPr>
              <p:spPr bwMode="auto">
                <a:xfrm>
                  <a:off x="-1460956" y="4490298"/>
                  <a:ext cx="212620" cy="20944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23" name="그룹 322"/>
            <p:cNvGrpSpPr/>
            <p:nvPr/>
          </p:nvGrpSpPr>
          <p:grpSpPr>
            <a:xfrm flipH="1">
              <a:off x="507355" y="3246342"/>
              <a:ext cx="1058110" cy="362890"/>
              <a:chOff x="7546140" y="3246342"/>
              <a:chExt cx="1058110" cy="362890"/>
            </a:xfrm>
          </p:grpSpPr>
          <p:grpSp>
            <p:nvGrpSpPr>
              <p:cNvPr id="324" name="Group 4"/>
              <p:cNvGrpSpPr>
                <a:grpSpLocks noChangeAspect="1"/>
              </p:cNvGrpSpPr>
              <p:nvPr/>
            </p:nvGrpSpPr>
            <p:grpSpPr bwMode="auto">
              <a:xfrm>
                <a:off x="7546140" y="3246342"/>
                <a:ext cx="171510" cy="362890"/>
                <a:chOff x="3296" y="3004"/>
                <a:chExt cx="164" cy="347"/>
              </a:xfrm>
              <a:solidFill>
                <a:srgbClr val="0070C0"/>
              </a:solidFill>
            </p:grpSpPr>
            <p:sp>
              <p:nvSpPr>
                <p:cNvPr id="353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4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5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6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7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8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9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0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5" name="Group 4"/>
              <p:cNvGrpSpPr>
                <a:grpSpLocks noChangeAspect="1"/>
              </p:cNvGrpSpPr>
              <p:nvPr/>
            </p:nvGrpSpPr>
            <p:grpSpPr bwMode="auto">
              <a:xfrm>
                <a:off x="7855884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345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6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7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8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9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0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1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2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6" name="Group 4"/>
              <p:cNvGrpSpPr>
                <a:grpSpLocks noChangeAspect="1"/>
              </p:cNvGrpSpPr>
              <p:nvPr/>
            </p:nvGrpSpPr>
            <p:grpSpPr bwMode="auto">
              <a:xfrm>
                <a:off x="8165628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337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9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0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3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4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27" name="그룹 326"/>
              <p:cNvGrpSpPr/>
              <p:nvPr/>
            </p:nvGrpSpPr>
            <p:grpSpPr>
              <a:xfrm>
                <a:off x="8475371" y="3246342"/>
                <a:ext cx="128879" cy="362890"/>
                <a:chOff x="-1619629" y="4490298"/>
                <a:chExt cx="391081" cy="1101182"/>
              </a:xfrm>
            </p:grpSpPr>
            <p:sp>
              <p:nvSpPr>
                <p:cNvPr id="328" name="Freeform 6"/>
                <p:cNvSpPr>
                  <a:spLocks/>
                </p:cNvSpPr>
                <p:nvPr/>
              </p:nvSpPr>
              <p:spPr bwMode="auto">
                <a:xfrm>
                  <a:off x="-1581549" y="4725133"/>
                  <a:ext cx="352251" cy="866347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자유형 328"/>
                <p:cNvSpPr>
                  <a:spLocks/>
                </p:cNvSpPr>
                <p:nvPr/>
              </p:nvSpPr>
              <p:spPr bwMode="auto">
                <a:xfrm>
                  <a:off x="-1242716" y="4822575"/>
                  <a:ext cx="11710" cy="28287"/>
                </a:xfrm>
                <a:custGeom>
                  <a:avLst/>
                  <a:gdLst>
                    <a:gd name="connsiteX0" fmla="*/ 4723 w 11710"/>
                    <a:gd name="connsiteY0" fmla="*/ 0 h 28287"/>
                    <a:gd name="connsiteX1" fmla="*/ 11710 w 11710"/>
                    <a:gd name="connsiteY1" fmla="*/ 12608 h 28287"/>
                    <a:gd name="connsiteX2" fmla="*/ 11710 w 11710"/>
                    <a:gd name="connsiteY2" fmla="*/ 28287 h 28287"/>
                    <a:gd name="connsiteX3" fmla="*/ 0 w 11710"/>
                    <a:gd name="connsiteY3" fmla="*/ 3196 h 28287"/>
                    <a:gd name="connsiteX4" fmla="*/ 4723 w 11710"/>
                    <a:gd name="connsiteY4" fmla="*/ 0 h 2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10" h="28287">
                      <a:moveTo>
                        <a:pt x="4723" y="0"/>
                      </a:moveTo>
                      <a:lnTo>
                        <a:pt x="11710" y="12608"/>
                      </a:lnTo>
                      <a:lnTo>
                        <a:pt x="11710" y="28287"/>
                      </a:lnTo>
                      <a:lnTo>
                        <a:pt x="0" y="3196"/>
                      </a:lnTo>
                      <a:lnTo>
                        <a:pt x="4723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0" name="자유형 329"/>
                <p:cNvSpPr>
                  <a:spLocks/>
                </p:cNvSpPr>
                <p:nvPr/>
              </p:nvSpPr>
              <p:spPr bwMode="auto">
                <a:xfrm>
                  <a:off x="-1231006" y="4850862"/>
                  <a:ext cx="2458" cy="7763"/>
                </a:xfrm>
                <a:custGeom>
                  <a:avLst/>
                  <a:gdLst>
                    <a:gd name="connsiteX0" fmla="*/ 0 w 2458"/>
                    <a:gd name="connsiteY0" fmla="*/ 0 h 7763"/>
                    <a:gd name="connsiteX1" fmla="*/ 2458 w 2458"/>
                    <a:gd name="connsiteY1" fmla="*/ 5267 h 7763"/>
                    <a:gd name="connsiteX2" fmla="*/ 0 w 2458"/>
                    <a:gd name="connsiteY2" fmla="*/ 7763 h 7763"/>
                    <a:gd name="connsiteX3" fmla="*/ 0 w 2458"/>
                    <a:gd name="connsiteY3" fmla="*/ 0 h 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8" h="7763">
                      <a:moveTo>
                        <a:pt x="0" y="0"/>
                      </a:moveTo>
                      <a:lnTo>
                        <a:pt x="2458" y="5267"/>
                      </a:lnTo>
                      <a:lnTo>
                        <a:pt x="0" y="77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1" name="자유형 330"/>
                <p:cNvSpPr>
                  <a:spLocks/>
                </p:cNvSpPr>
                <p:nvPr/>
              </p:nvSpPr>
              <p:spPr bwMode="auto">
                <a:xfrm>
                  <a:off x="-1291517" y="4728304"/>
                  <a:ext cx="60511" cy="131021"/>
                </a:xfrm>
                <a:custGeom>
                  <a:avLst/>
                  <a:gdLst>
                    <a:gd name="connsiteX0" fmla="*/ 36207 w 60511"/>
                    <a:gd name="connsiteY0" fmla="*/ 0 h 131021"/>
                    <a:gd name="connsiteX1" fmla="*/ 45653 w 60511"/>
                    <a:gd name="connsiteY1" fmla="*/ 0 h 131021"/>
                    <a:gd name="connsiteX2" fmla="*/ 56672 w 60511"/>
                    <a:gd name="connsiteY2" fmla="*/ 1598 h 131021"/>
                    <a:gd name="connsiteX3" fmla="*/ 60511 w 60511"/>
                    <a:gd name="connsiteY3" fmla="*/ 3996 h 131021"/>
                    <a:gd name="connsiteX4" fmla="*/ 60511 w 60511"/>
                    <a:gd name="connsiteY4" fmla="*/ 106879 h 131021"/>
                    <a:gd name="connsiteX5" fmla="*/ 53524 w 60511"/>
                    <a:gd name="connsiteY5" fmla="*/ 94271 h 131021"/>
                    <a:gd name="connsiteX6" fmla="*/ 48801 w 60511"/>
                    <a:gd name="connsiteY6" fmla="*/ 97467 h 131021"/>
                    <a:gd name="connsiteX7" fmla="*/ 60511 w 60511"/>
                    <a:gd name="connsiteY7" fmla="*/ 122558 h 131021"/>
                    <a:gd name="connsiteX8" fmla="*/ 60511 w 60511"/>
                    <a:gd name="connsiteY8" fmla="*/ 130321 h 131021"/>
                    <a:gd name="connsiteX9" fmla="*/ 59821 w 60511"/>
                    <a:gd name="connsiteY9" fmla="*/ 131021 h 131021"/>
                    <a:gd name="connsiteX10" fmla="*/ 0 w 60511"/>
                    <a:gd name="connsiteY10" fmla="*/ 97467 h 131021"/>
                    <a:gd name="connsiteX11" fmla="*/ 25188 w 60511"/>
                    <a:gd name="connsiteY11" fmla="*/ 15978 h 131021"/>
                    <a:gd name="connsiteX12" fmla="*/ 28336 w 60511"/>
                    <a:gd name="connsiteY12" fmla="*/ 4794 h 131021"/>
                    <a:gd name="connsiteX13" fmla="*/ 36207 w 60511"/>
                    <a:gd name="connsiteY13" fmla="*/ 0 h 13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511" h="131021">
                      <a:moveTo>
                        <a:pt x="36207" y="0"/>
                      </a:moveTo>
                      <a:lnTo>
                        <a:pt x="45653" y="0"/>
                      </a:lnTo>
                      <a:lnTo>
                        <a:pt x="56672" y="1598"/>
                      </a:lnTo>
                      <a:lnTo>
                        <a:pt x="60511" y="3996"/>
                      </a:lnTo>
                      <a:lnTo>
                        <a:pt x="60511" y="106879"/>
                      </a:lnTo>
                      <a:lnTo>
                        <a:pt x="53524" y="94271"/>
                      </a:lnTo>
                      <a:lnTo>
                        <a:pt x="48801" y="97467"/>
                      </a:lnTo>
                      <a:lnTo>
                        <a:pt x="60511" y="122558"/>
                      </a:lnTo>
                      <a:lnTo>
                        <a:pt x="60511" y="130321"/>
                      </a:lnTo>
                      <a:lnTo>
                        <a:pt x="59821" y="131021"/>
                      </a:lnTo>
                      <a:lnTo>
                        <a:pt x="0" y="97467"/>
                      </a:lnTo>
                      <a:lnTo>
                        <a:pt x="25188" y="15978"/>
                      </a:lnTo>
                      <a:lnTo>
                        <a:pt x="28336" y="4794"/>
                      </a:lnTo>
                      <a:lnTo>
                        <a:pt x="36207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자유형 331"/>
                <p:cNvSpPr>
                  <a:spLocks/>
                </p:cNvSpPr>
                <p:nvPr/>
              </p:nvSpPr>
              <p:spPr bwMode="auto">
                <a:xfrm>
                  <a:off x="-1334021" y="4836955"/>
                  <a:ext cx="103015" cy="115476"/>
                </a:xfrm>
                <a:custGeom>
                  <a:avLst/>
                  <a:gdLst>
                    <a:gd name="connsiteX0" fmla="*/ 42504 w 103015"/>
                    <a:gd name="connsiteY0" fmla="*/ 0 h 115476"/>
                    <a:gd name="connsiteX1" fmla="*/ 53524 w 103015"/>
                    <a:gd name="connsiteY1" fmla="*/ 4794 h 115476"/>
                    <a:gd name="connsiteX2" fmla="*/ 92879 w 103015"/>
                    <a:gd name="connsiteY2" fmla="*/ 28761 h 115476"/>
                    <a:gd name="connsiteX3" fmla="*/ 103015 w 103015"/>
                    <a:gd name="connsiteY3" fmla="*/ 32762 h 115476"/>
                    <a:gd name="connsiteX4" fmla="*/ 103015 w 103015"/>
                    <a:gd name="connsiteY4" fmla="*/ 115476 h 115476"/>
                    <a:gd name="connsiteX5" fmla="*/ 99176 w 103015"/>
                    <a:gd name="connsiteY5" fmla="*/ 115043 h 115476"/>
                    <a:gd name="connsiteX6" fmla="*/ 67692 w 103015"/>
                    <a:gd name="connsiteY6" fmla="*/ 100663 h 115476"/>
                    <a:gd name="connsiteX7" fmla="*/ 39356 w 103015"/>
                    <a:gd name="connsiteY7" fmla="*/ 83087 h 115476"/>
                    <a:gd name="connsiteX8" fmla="*/ 11020 w 103015"/>
                    <a:gd name="connsiteY8" fmla="*/ 62315 h 115476"/>
                    <a:gd name="connsiteX9" fmla="*/ 3148 w 103015"/>
                    <a:gd name="connsiteY9" fmla="*/ 54326 h 115476"/>
                    <a:gd name="connsiteX10" fmla="*/ 0 w 103015"/>
                    <a:gd name="connsiteY10" fmla="*/ 43141 h 115476"/>
                    <a:gd name="connsiteX11" fmla="*/ 3148 w 103015"/>
                    <a:gd name="connsiteY11" fmla="*/ 28761 h 115476"/>
                    <a:gd name="connsiteX12" fmla="*/ 9445 w 103015"/>
                    <a:gd name="connsiteY12" fmla="*/ 17576 h 115476"/>
                    <a:gd name="connsiteX13" fmla="*/ 17316 w 103015"/>
                    <a:gd name="connsiteY13" fmla="*/ 4794 h 115476"/>
                    <a:gd name="connsiteX14" fmla="*/ 31485 w 103015"/>
                    <a:gd name="connsiteY14" fmla="*/ 3196 h 115476"/>
                    <a:gd name="connsiteX15" fmla="*/ 42504 w 103015"/>
                    <a:gd name="connsiteY15" fmla="*/ 0 h 11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015" h="115476">
                      <a:moveTo>
                        <a:pt x="42504" y="0"/>
                      </a:moveTo>
                      <a:lnTo>
                        <a:pt x="53524" y="4794"/>
                      </a:lnTo>
                      <a:lnTo>
                        <a:pt x="92879" y="28761"/>
                      </a:lnTo>
                      <a:lnTo>
                        <a:pt x="103015" y="32762"/>
                      </a:lnTo>
                      <a:lnTo>
                        <a:pt x="103015" y="115476"/>
                      </a:lnTo>
                      <a:lnTo>
                        <a:pt x="99176" y="115043"/>
                      </a:lnTo>
                      <a:lnTo>
                        <a:pt x="67692" y="100663"/>
                      </a:lnTo>
                      <a:lnTo>
                        <a:pt x="39356" y="83087"/>
                      </a:lnTo>
                      <a:lnTo>
                        <a:pt x="11020" y="62315"/>
                      </a:lnTo>
                      <a:lnTo>
                        <a:pt x="3148" y="54326"/>
                      </a:lnTo>
                      <a:lnTo>
                        <a:pt x="0" y="43141"/>
                      </a:lnTo>
                      <a:lnTo>
                        <a:pt x="3148" y="28761"/>
                      </a:lnTo>
                      <a:lnTo>
                        <a:pt x="9445" y="17576"/>
                      </a:lnTo>
                      <a:lnTo>
                        <a:pt x="17316" y="4794"/>
                      </a:lnTo>
                      <a:lnTo>
                        <a:pt x="31485" y="3196"/>
                      </a:lnTo>
                      <a:lnTo>
                        <a:pt x="42504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3" name="Freeform 9"/>
                <p:cNvSpPr>
                  <a:spLocks/>
                </p:cNvSpPr>
                <p:nvPr/>
              </p:nvSpPr>
              <p:spPr bwMode="auto">
                <a:xfrm>
                  <a:off x="-1619629" y="4934579"/>
                  <a:ext cx="174537" cy="139632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10"/>
                <p:cNvSpPr>
                  <a:spLocks/>
                </p:cNvSpPr>
                <p:nvPr/>
              </p:nvSpPr>
              <p:spPr bwMode="auto">
                <a:xfrm>
                  <a:off x="-1499039" y="4829856"/>
                  <a:ext cx="126938" cy="85682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-1270552" y="4950446"/>
                  <a:ext cx="38080" cy="28561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6" name="Freeform 5"/>
                <p:cNvSpPr>
                  <a:spLocks/>
                </p:cNvSpPr>
                <p:nvPr/>
              </p:nvSpPr>
              <p:spPr bwMode="auto">
                <a:xfrm>
                  <a:off x="-1460956" y="4490298"/>
                  <a:ext cx="212620" cy="20944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61" name="그룹 360"/>
            <p:cNvGrpSpPr/>
            <p:nvPr/>
          </p:nvGrpSpPr>
          <p:grpSpPr>
            <a:xfrm flipH="1">
              <a:off x="507355" y="4283844"/>
              <a:ext cx="1058110" cy="362890"/>
              <a:chOff x="7546140" y="3246342"/>
              <a:chExt cx="1058110" cy="362890"/>
            </a:xfrm>
          </p:grpSpPr>
          <p:grpSp>
            <p:nvGrpSpPr>
              <p:cNvPr id="362" name="Group 4"/>
              <p:cNvGrpSpPr>
                <a:grpSpLocks noChangeAspect="1"/>
              </p:cNvGrpSpPr>
              <p:nvPr/>
            </p:nvGrpSpPr>
            <p:grpSpPr bwMode="auto">
              <a:xfrm>
                <a:off x="7546140" y="3246342"/>
                <a:ext cx="171510" cy="362890"/>
                <a:chOff x="3296" y="3004"/>
                <a:chExt cx="164" cy="347"/>
              </a:xfrm>
              <a:solidFill>
                <a:srgbClr val="0070C0"/>
              </a:solidFill>
            </p:grpSpPr>
            <p:sp>
              <p:nvSpPr>
                <p:cNvPr id="391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2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3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4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5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6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7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8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63" name="Group 4"/>
              <p:cNvGrpSpPr>
                <a:grpSpLocks noChangeAspect="1"/>
              </p:cNvGrpSpPr>
              <p:nvPr/>
            </p:nvGrpSpPr>
            <p:grpSpPr bwMode="auto">
              <a:xfrm>
                <a:off x="7855884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383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5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6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7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8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9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0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64" name="Group 4"/>
              <p:cNvGrpSpPr>
                <a:grpSpLocks noChangeAspect="1"/>
              </p:cNvGrpSpPr>
              <p:nvPr/>
            </p:nvGrpSpPr>
            <p:grpSpPr bwMode="auto">
              <a:xfrm>
                <a:off x="8165628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375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6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7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8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0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1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2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65" name="그룹 364"/>
              <p:cNvGrpSpPr/>
              <p:nvPr/>
            </p:nvGrpSpPr>
            <p:grpSpPr>
              <a:xfrm>
                <a:off x="8475371" y="3246342"/>
                <a:ext cx="128879" cy="362890"/>
                <a:chOff x="-1619629" y="4490298"/>
                <a:chExt cx="391081" cy="1101182"/>
              </a:xfrm>
            </p:grpSpPr>
            <p:sp>
              <p:nvSpPr>
                <p:cNvPr id="366" name="Freeform 6"/>
                <p:cNvSpPr>
                  <a:spLocks/>
                </p:cNvSpPr>
                <p:nvPr/>
              </p:nvSpPr>
              <p:spPr bwMode="auto">
                <a:xfrm>
                  <a:off x="-1581549" y="4725133"/>
                  <a:ext cx="352251" cy="866347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7" name="자유형 366"/>
                <p:cNvSpPr>
                  <a:spLocks/>
                </p:cNvSpPr>
                <p:nvPr/>
              </p:nvSpPr>
              <p:spPr bwMode="auto">
                <a:xfrm>
                  <a:off x="-1242716" y="4822575"/>
                  <a:ext cx="11710" cy="28287"/>
                </a:xfrm>
                <a:custGeom>
                  <a:avLst/>
                  <a:gdLst>
                    <a:gd name="connsiteX0" fmla="*/ 4723 w 11710"/>
                    <a:gd name="connsiteY0" fmla="*/ 0 h 28287"/>
                    <a:gd name="connsiteX1" fmla="*/ 11710 w 11710"/>
                    <a:gd name="connsiteY1" fmla="*/ 12608 h 28287"/>
                    <a:gd name="connsiteX2" fmla="*/ 11710 w 11710"/>
                    <a:gd name="connsiteY2" fmla="*/ 28287 h 28287"/>
                    <a:gd name="connsiteX3" fmla="*/ 0 w 11710"/>
                    <a:gd name="connsiteY3" fmla="*/ 3196 h 28287"/>
                    <a:gd name="connsiteX4" fmla="*/ 4723 w 11710"/>
                    <a:gd name="connsiteY4" fmla="*/ 0 h 2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10" h="28287">
                      <a:moveTo>
                        <a:pt x="4723" y="0"/>
                      </a:moveTo>
                      <a:lnTo>
                        <a:pt x="11710" y="12608"/>
                      </a:lnTo>
                      <a:lnTo>
                        <a:pt x="11710" y="28287"/>
                      </a:lnTo>
                      <a:lnTo>
                        <a:pt x="0" y="3196"/>
                      </a:lnTo>
                      <a:lnTo>
                        <a:pt x="4723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8" name="자유형 367"/>
                <p:cNvSpPr>
                  <a:spLocks/>
                </p:cNvSpPr>
                <p:nvPr/>
              </p:nvSpPr>
              <p:spPr bwMode="auto">
                <a:xfrm>
                  <a:off x="-1231006" y="4850862"/>
                  <a:ext cx="2458" cy="7763"/>
                </a:xfrm>
                <a:custGeom>
                  <a:avLst/>
                  <a:gdLst>
                    <a:gd name="connsiteX0" fmla="*/ 0 w 2458"/>
                    <a:gd name="connsiteY0" fmla="*/ 0 h 7763"/>
                    <a:gd name="connsiteX1" fmla="*/ 2458 w 2458"/>
                    <a:gd name="connsiteY1" fmla="*/ 5267 h 7763"/>
                    <a:gd name="connsiteX2" fmla="*/ 0 w 2458"/>
                    <a:gd name="connsiteY2" fmla="*/ 7763 h 7763"/>
                    <a:gd name="connsiteX3" fmla="*/ 0 w 2458"/>
                    <a:gd name="connsiteY3" fmla="*/ 0 h 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8" h="7763">
                      <a:moveTo>
                        <a:pt x="0" y="0"/>
                      </a:moveTo>
                      <a:lnTo>
                        <a:pt x="2458" y="5267"/>
                      </a:lnTo>
                      <a:lnTo>
                        <a:pt x="0" y="77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9" name="자유형 368"/>
                <p:cNvSpPr>
                  <a:spLocks/>
                </p:cNvSpPr>
                <p:nvPr/>
              </p:nvSpPr>
              <p:spPr bwMode="auto">
                <a:xfrm>
                  <a:off x="-1291517" y="4728304"/>
                  <a:ext cx="60511" cy="131021"/>
                </a:xfrm>
                <a:custGeom>
                  <a:avLst/>
                  <a:gdLst>
                    <a:gd name="connsiteX0" fmla="*/ 36207 w 60511"/>
                    <a:gd name="connsiteY0" fmla="*/ 0 h 131021"/>
                    <a:gd name="connsiteX1" fmla="*/ 45653 w 60511"/>
                    <a:gd name="connsiteY1" fmla="*/ 0 h 131021"/>
                    <a:gd name="connsiteX2" fmla="*/ 56672 w 60511"/>
                    <a:gd name="connsiteY2" fmla="*/ 1598 h 131021"/>
                    <a:gd name="connsiteX3" fmla="*/ 60511 w 60511"/>
                    <a:gd name="connsiteY3" fmla="*/ 3996 h 131021"/>
                    <a:gd name="connsiteX4" fmla="*/ 60511 w 60511"/>
                    <a:gd name="connsiteY4" fmla="*/ 106879 h 131021"/>
                    <a:gd name="connsiteX5" fmla="*/ 53524 w 60511"/>
                    <a:gd name="connsiteY5" fmla="*/ 94271 h 131021"/>
                    <a:gd name="connsiteX6" fmla="*/ 48801 w 60511"/>
                    <a:gd name="connsiteY6" fmla="*/ 97467 h 131021"/>
                    <a:gd name="connsiteX7" fmla="*/ 60511 w 60511"/>
                    <a:gd name="connsiteY7" fmla="*/ 122558 h 131021"/>
                    <a:gd name="connsiteX8" fmla="*/ 60511 w 60511"/>
                    <a:gd name="connsiteY8" fmla="*/ 130321 h 131021"/>
                    <a:gd name="connsiteX9" fmla="*/ 59821 w 60511"/>
                    <a:gd name="connsiteY9" fmla="*/ 131021 h 131021"/>
                    <a:gd name="connsiteX10" fmla="*/ 0 w 60511"/>
                    <a:gd name="connsiteY10" fmla="*/ 97467 h 131021"/>
                    <a:gd name="connsiteX11" fmla="*/ 25188 w 60511"/>
                    <a:gd name="connsiteY11" fmla="*/ 15978 h 131021"/>
                    <a:gd name="connsiteX12" fmla="*/ 28336 w 60511"/>
                    <a:gd name="connsiteY12" fmla="*/ 4794 h 131021"/>
                    <a:gd name="connsiteX13" fmla="*/ 36207 w 60511"/>
                    <a:gd name="connsiteY13" fmla="*/ 0 h 13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511" h="131021">
                      <a:moveTo>
                        <a:pt x="36207" y="0"/>
                      </a:moveTo>
                      <a:lnTo>
                        <a:pt x="45653" y="0"/>
                      </a:lnTo>
                      <a:lnTo>
                        <a:pt x="56672" y="1598"/>
                      </a:lnTo>
                      <a:lnTo>
                        <a:pt x="60511" y="3996"/>
                      </a:lnTo>
                      <a:lnTo>
                        <a:pt x="60511" y="106879"/>
                      </a:lnTo>
                      <a:lnTo>
                        <a:pt x="53524" y="94271"/>
                      </a:lnTo>
                      <a:lnTo>
                        <a:pt x="48801" y="97467"/>
                      </a:lnTo>
                      <a:lnTo>
                        <a:pt x="60511" y="122558"/>
                      </a:lnTo>
                      <a:lnTo>
                        <a:pt x="60511" y="130321"/>
                      </a:lnTo>
                      <a:lnTo>
                        <a:pt x="59821" y="131021"/>
                      </a:lnTo>
                      <a:lnTo>
                        <a:pt x="0" y="97467"/>
                      </a:lnTo>
                      <a:lnTo>
                        <a:pt x="25188" y="15978"/>
                      </a:lnTo>
                      <a:lnTo>
                        <a:pt x="28336" y="4794"/>
                      </a:lnTo>
                      <a:lnTo>
                        <a:pt x="36207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0" name="자유형 369"/>
                <p:cNvSpPr>
                  <a:spLocks/>
                </p:cNvSpPr>
                <p:nvPr/>
              </p:nvSpPr>
              <p:spPr bwMode="auto">
                <a:xfrm>
                  <a:off x="-1334021" y="4836955"/>
                  <a:ext cx="103015" cy="115476"/>
                </a:xfrm>
                <a:custGeom>
                  <a:avLst/>
                  <a:gdLst>
                    <a:gd name="connsiteX0" fmla="*/ 42504 w 103015"/>
                    <a:gd name="connsiteY0" fmla="*/ 0 h 115476"/>
                    <a:gd name="connsiteX1" fmla="*/ 53524 w 103015"/>
                    <a:gd name="connsiteY1" fmla="*/ 4794 h 115476"/>
                    <a:gd name="connsiteX2" fmla="*/ 92879 w 103015"/>
                    <a:gd name="connsiteY2" fmla="*/ 28761 h 115476"/>
                    <a:gd name="connsiteX3" fmla="*/ 103015 w 103015"/>
                    <a:gd name="connsiteY3" fmla="*/ 32762 h 115476"/>
                    <a:gd name="connsiteX4" fmla="*/ 103015 w 103015"/>
                    <a:gd name="connsiteY4" fmla="*/ 115476 h 115476"/>
                    <a:gd name="connsiteX5" fmla="*/ 99176 w 103015"/>
                    <a:gd name="connsiteY5" fmla="*/ 115043 h 115476"/>
                    <a:gd name="connsiteX6" fmla="*/ 67692 w 103015"/>
                    <a:gd name="connsiteY6" fmla="*/ 100663 h 115476"/>
                    <a:gd name="connsiteX7" fmla="*/ 39356 w 103015"/>
                    <a:gd name="connsiteY7" fmla="*/ 83087 h 115476"/>
                    <a:gd name="connsiteX8" fmla="*/ 11020 w 103015"/>
                    <a:gd name="connsiteY8" fmla="*/ 62315 h 115476"/>
                    <a:gd name="connsiteX9" fmla="*/ 3148 w 103015"/>
                    <a:gd name="connsiteY9" fmla="*/ 54326 h 115476"/>
                    <a:gd name="connsiteX10" fmla="*/ 0 w 103015"/>
                    <a:gd name="connsiteY10" fmla="*/ 43141 h 115476"/>
                    <a:gd name="connsiteX11" fmla="*/ 3148 w 103015"/>
                    <a:gd name="connsiteY11" fmla="*/ 28761 h 115476"/>
                    <a:gd name="connsiteX12" fmla="*/ 9445 w 103015"/>
                    <a:gd name="connsiteY12" fmla="*/ 17576 h 115476"/>
                    <a:gd name="connsiteX13" fmla="*/ 17316 w 103015"/>
                    <a:gd name="connsiteY13" fmla="*/ 4794 h 115476"/>
                    <a:gd name="connsiteX14" fmla="*/ 31485 w 103015"/>
                    <a:gd name="connsiteY14" fmla="*/ 3196 h 115476"/>
                    <a:gd name="connsiteX15" fmla="*/ 42504 w 103015"/>
                    <a:gd name="connsiteY15" fmla="*/ 0 h 11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015" h="115476">
                      <a:moveTo>
                        <a:pt x="42504" y="0"/>
                      </a:moveTo>
                      <a:lnTo>
                        <a:pt x="53524" y="4794"/>
                      </a:lnTo>
                      <a:lnTo>
                        <a:pt x="92879" y="28761"/>
                      </a:lnTo>
                      <a:lnTo>
                        <a:pt x="103015" y="32762"/>
                      </a:lnTo>
                      <a:lnTo>
                        <a:pt x="103015" y="115476"/>
                      </a:lnTo>
                      <a:lnTo>
                        <a:pt x="99176" y="115043"/>
                      </a:lnTo>
                      <a:lnTo>
                        <a:pt x="67692" y="100663"/>
                      </a:lnTo>
                      <a:lnTo>
                        <a:pt x="39356" y="83087"/>
                      </a:lnTo>
                      <a:lnTo>
                        <a:pt x="11020" y="62315"/>
                      </a:lnTo>
                      <a:lnTo>
                        <a:pt x="3148" y="54326"/>
                      </a:lnTo>
                      <a:lnTo>
                        <a:pt x="0" y="43141"/>
                      </a:lnTo>
                      <a:lnTo>
                        <a:pt x="3148" y="28761"/>
                      </a:lnTo>
                      <a:lnTo>
                        <a:pt x="9445" y="17576"/>
                      </a:lnTo>
                      <a:lnTo>
                        <a:pt x="17316" y="4794"/>
                      </a:lnTo>
                      <a:lnTo>
                        <a:pt x="31485" y="3196"/>
                      </a:lnTo>
                      <a:lnTo>
                        <a:pt x="42504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1" name="Freeform 9"/>
                <p:cNvSpPr>
                  <a:spLocks/>
                </p:cNvSpPr>
                <p:nvPr/>
              </p:nvSpPr>
              <p:spPr bwMode="auto">
                <a:xfrm>
                  <a:off x="-1619629" y="4934579"/>
                  <a:ext cx="174537" cy="139632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2" name="Freeform 10"/>
                <p:cNvSpPr>
                  <a:spLocks/>
                </p:cNvSpPr>
                <p:nvPr/>
              </p:nvSpPr>
              <p:spPr bwMode="auto">
                <a:xfrm>
                  <a:off x="-1499039" y="4829856"/>
                  <a:ext cx="126938" cy="85682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3" name="Freeform 12"/>
                <p:cNvSpPr>
                  <a:spLocks/>
                </p:cNvSpPr>
                <p:nvPr/>
              </p:nvSpPr>
              <p:spPr bwMode="auto">
                <a:xfrm>
                  <a:off x="-1270552" y="4950446"/>
                  <a:ext cx="38080" cy="28561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4" name="Freeform 5"/>
                <p:cNvSpPr>
                  <a:spLocks/>
                </p:cNvSpPr>
                <p:nvPr/>
              </p:nvSpPr>
              <p:spPr bwMode="auto">
                <a:xfrm>
                  <a:off x="-1460956" y="4490298"/>
                  <a:ext cx="212620" cy="20944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99" name="그룹 398"/>
            <p:cNvGrpSpPr/>
            <p:nvPr/>
          </p:nvGrpSpPr>
          <p:grpSpPr>
            <a:xfrm flipH="1">
              <a:off x="507355" y="5324476"/>
              <a:ext cx="1058110" cy="362890"/>
              <a:chOff x="7546140" y="3246342"/>
              <a:chExt cx="1058110" cy="362890"/>
            </a:xfrm>
          </p:grpSpPr>
          <p:grpSp>
            <p:nvGrpSpPr>
              <p:cNvPr id="400" name="Group 4"/>
              <p:cNvGrpSpPr>
                <a:grpSpLocks noChangeAspect="1"/>
              </p:cNvGrpSpPr>
              <p:nvPr/>
            </p:nvGrpSpPr>
            <p:grpSpPr bwMode="auto">
              <a:xfrm>
                <a:off x="7546140" y="3246342"/>
                <a:ext cx="171510" cy="362890"/>
                <a:chOff x="3296" y="3004"/>
                <a:chExt cx="164" cy="347"/>
              </a:xfrm>
              <a:solidFill>
                <a:srgbClr val="0070C0"/>
              </a:solidFill>
            </p:grpSpPr>
            <p:sp>
              <p:nvSpPr>
                <p:cNvPr id="429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0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1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2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3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4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5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6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01" name="Group 4"/>
              <p:cNvGrpSpPr>
                <a:grpSpLocks noChangeAspect="1"/>
              </p:cNvGrpSpPr>
              <p:nvPr/>
            </p:nvGrpSpPr>
            <p:grpSpPr bwMode="auto">
              <a:xfrm>
                <a:off x="7855884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421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2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3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4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5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6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7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8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02" name="Group 4"/>
              <p:cNvGrpSpPr>
                <a:grpSpLocks noChangeAspect="1"/>
              </p:cNvGrpSpPr>
              <p:nvPr/>
            </p:nvGrpSpPr>
            <p:grpSpPr bwMode="auto">
              <a:xfrm>
                <a:off x="8165628" y="3246342"/>
                <a:ext cx="171510" cy="362890"/>
                <a:chOff x="3296" y="3004"/>
                <a:chExt cx="164" cy="347"/>
              </a:xfrm>
              <a:solidFill>
                <a:schemeClr val="accent1">
                  <a:lumMod val="40000"/>
                  <a:lumOff val="60000"/>
                </a:schemeClr>
              </a:solidFill>
            </p:grpSpPr>
            <p:sp>
              <p:nvSpPr>
                <p:cNvPr id="413" name="Freeform 6"/>
                <p:cNvSpPr>
                  <a:spLocks/>
                </p:cNvSpPr>
                <p:nvPr/>
              </p:nvSpPr>
              <p:spPr bwMode="auto">
                <a:xfrm>
                  <a:off x="3308" y="3078"/>
                  <a:ext cx="111" cy="273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4" name="Freeform 7"/>
                <p:cNvSpPr>
                  <a:spLocks/>
                </p:cNvSpPr>
                <p:nvPr/>
              </p:nvSpPr>
              <p:spPr bwMode="auto">
                <a:xfrm>
                  <a:off x="3386" y="3079"/>
                  <a:ext cx="63" cy="72"/>
                </a:xfrm>
                <a:custGeom>
                  <a:avLst/>
                  <a:gdLst>
                    <a:gd name="T0" fmla="*/ 27 w 127"/>
                    <a:gd name="T1" fmla="*/ 61 h 143"/>
                    <a:gd name="T2" fmla="*/ 27 w 127"/>
                    <a:gd name="T3" fmla="*/ 61 h 143"/>
                    <a:gd name="T4" fmla="*/ 65 w 127"/>
                    <a:gd name="T5" fmla="*/ 82 h 143"/>
                    <a:gd name="T6" fmla="*/ 65 w 127"/>
                    <a:gd name="T7" fmla="*/ 82 h 143"/>
                    <a:gd name="T8" fmla="*/ 67 w 127"/>
                    <a:gd name="T9" fmla="*/ 80 h 143"/>
                    <a:gd name="T10" fmla="*/ 67 w 127"/>
                    <a:gd name="T11" fmla="*/ 80 h 143"/>
                    <a:gd name="T12" fmla="*/ 58 w 127"/>
                    <a:gd name="T13" fmla="*/ 61 h 143"/>
                    <a:gd name="T14" fmla="*/ 58 w 127"/>
                    <a:gd name="T15" fmla="*/ 61 h 143"/>
                    <a:gd name="T16" fmla="*/ 61 w 127"/>
                    <a:gd name="T17" fmla="*/ 59 h 143"/>
                    <a:gd name="T18" fmla="*/ 61 w 127"/>
                    <a:gd name="T19" fmla="*/ 59 h 143"/>
                    <a:gd name="T20" fmla="*/ 79 w 127"/>
                    <a:gd name="T21" fmla="*/ 91 h 143"/>
                    <a:gd name="T22" fmla="*/ 79 w 127"/>
                    <a:gd name="T23" fmla="*/ 91 h 143"/>
                    <a:gd name="T24" fmla="*/ 77 w 127"/>
                    <a:gd name="T25" fmla="*/ 93 h 143"/>
                    <a:gd name="T26" fmla="*/ 77 w 127"/>
                    <a:gd name="T27" fmla="*/ 93 h 143"/>
                    <a:gd name="T28" fmla="*/ 59 w 127"/>
                    <a:gd name="T29" fmla="*/ 86 h 143"/>
                    <a:gd name="T30" fmla="*/ 59 w 127"/>
                    <a:gd name="T31" fmla="*/ 86 h 143"/>
                    <a:gd name="T32" fmla="*/ 34 w 127"/>
                    <a:gd name="T33" fmla="*/ 71 h 143"/>
                    <a:gd name="T34" fmla="*/ 34 w 127"/>
                    <a:gd name="T35" fmla="*/ 71 h 143"/>
                    <a:gd name="T36" fmla="*/ 27 w 127"/>
                    <a:gd name="T37" fmla="*/ 68 h 143"/>
                    <a:gd name="T38" fmla="*/ 20 w 127"/>
                    <a:gd name="T39" fmla="*/ 70 h 143"/>
                    <a:gd name="T40" fmla="*/ 11 w 127"/>
                    <a:gd name="T41" fmla="*/ 71 h 143"/>
                    <a:gd name="T42" fmla="*/ 6 w 127"/>
                    <a:gd name="T43" fmla="*/ 79 h 143"/>
                    <a:gd name="T44" fmla="*/ 6 w 127"/>
                    <a:gd name="T45" fmla="*/ 79 h 143"/>
                    <a:gd name="T46" fmla="*/ 2 w 127"/>
                    <a:gd name="T47" fmla="*/ 86 h 143"/>
                    <a:gd name="T48" fmla="*/ 0 w 127"/>
                    <a:gd name="T49" fmla="*/ 95 h 143"/>
                    <a:gd name="T50" fmla="*/ 2 w 127"/>
                    <a:gd name="T51" fmla="*/ 102 h 143"/>
                    <a:gd name="T52" fmla="*/ 7 w 127"/>
                    <a:gd name="T53" fmla="*/ 107 h 143"/>
                    <a:gd name="T54" fmla="*/ 7 w 127"/>
                    <a:gd name="T55" fmla="*/ 107 h 143"/>
                    <a:gd name="T56" fmla="*/ 25 w 127"/>
                    <a:gd name="T57" fmla="*/ 120 h 143"/>
                    <a:gd name="T58" fmla="*/ 43 w 127"/>
                    <a:gd name="T59" fmla="*/ 131 h 143"/>
                    <a:gd name="T60" fmla="*/ 63 w 127"/>
                    <a:gd name="T61" fmla="*/ 140 h 143"/>
                    <a:gd name="T62" fmla="*/ 72 w 127"/>
                    <a:gd name="T63" fmla="*/ 141 h 143"/>
                    <a:gd name="T64" fmla="*/ 84 w 127"/>
                    <a:gd name="T65" fmla="*/ 143 h 143"/>
                    <a:gd name="T66" fmla="*/ 84 w 127"/>
                    <a:gd name="T67" fmla="*/ 143 h 143"/>
                    <a:gd name="T68" fmla="*/ 92 w 127"/>
                    <a:gd name="T69" fmla="*/ 143 h 143"/>
                    <a:gd name="T70" fmla="*/ 101 w 127"/>
                    <a:gd name="T71" fmla="*/ 141 h 143"/>
                    <a:gd name="T72" fmla="*/ 108 w 127"/>
                    <a:gd name="T73" fmla="*/ 138 h 143"/>
                    <a:gd name="T74" fmla="*/ 113 w 127"/>
                    <a:gd name="T75" fmla="*/ 134 h 143"/>
                    <a:gd name="T76" fmla="*/ 119 w 127"/>
                    <a:gd name="T77" fmla="*/ 129 h 143"/>
                    <a:gd name="T78" fmla="*/ 122 w 127"/>
                    <a:gd name="T79" fmla="*/ 122 h 143"/>
                    <a:gd name="T80" fmla="*/ 126 w 127"/>
                    <a:gd name="T81" fmla="*/ 113 h 143"/>
                    <a:gd name="T82" fmla="*/ 127 w 127"/>
                    <a:gd name="T83" fmla="*/ 105 h 143"/>
                    <a:gd name="T84" fmla="*/ 127 w 127"/>
                    <a:gd name="T85" fmla="*/ 105 h 143"/>
                    <a:gd name="T86" fmla="*/ 126 w 127"/>
                    <a:gd name="T87" fmla="*/ 91 h 143"/>
                    <a:gd name="T88" fmla="*/ 122 w 127"/>
                    <a:gd name="T89" fmla="*/ 75 h 143"/>
                    <a:gd name="T90" fmla="*/ 117 w 127"/>
                    <a:gd name="T91" fmla="*/ 59 h 143"/>
                    <a:gd name="T92" fmla="*/ 108 w 127"/>
                    <a:gd name="T93" fmla="*/ 44 h 143"/>
                    <a:gd name="T94" fmla="*/ 99 w 127"/>
                    <a:gd name="T95" fmla="*/ 30 h 143"/>
                    <a:gd name="T96" fmla="*/ 86 w 127"/>
                    <a:gd name="T97" fmla="*/ 18 h 143"/>
                    <a:gd name="T98" fmla="*/ 76 w 127"/>
                    <a:gd name="T99" fmla="*/ 9 h 143"/>
                    <a:gd name="T100" fmla="*/ 63 w 127"/>
                    <a:gd name="T101" fmla="*/ 1 h 143"/>
                    <a:gd name="T102" fmla="*/ 63 w 127"/>
                    <a:gd name="T103" fmla="*/ 1 h 143"/>
                    <a:gd name="T104" fmla="*/ 56 w 127"/>
                    <a:gd name="T105" fmla="*/ 0 h 143"/>
                    <a:gd name="T106" fmla="*/ 50 w 127"/>
                    <a:gd name="T107" fmla="*/ 0 h 143"/>
                    <a:gd name="T108" fmla="*/ 45 w 127"/>
                    <a:gd name="T109" fmla="*/ 3 h 143"/>
                    <a:gd name="T110" fmla="*/ 43 w 127"/>
                    <a:gd name="T111" fmla="*/ 10 h 143"/>
                    <a:gd name="T112" fmla="*/ 43 w 127"/>
                    <a:gd name="T113" fmla="*/ 10 h 143"/>
                    <a:gd name="T114" fmla="*/ 27 w 127"/>
                    <a:gd name="T115" fmla="*/ 61 h 143"/>
                    <a:gd name="T116" fmla="*/ 27 w 127"/>
                    <a:gd name="T117" fmla="*/ 6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7" h="143">
                      <a:moveTo>
                        <a:pt x="27" y="61"/>
                      </a:moveTo>
                      <a:lnTo>
                        <a:pt x="27" y="61"/>
                      </a:lnTo>
                      <a:lnTo>
                        <a:pt x="65" y="82"/>
                      </a:lnTo>
                      <a:lnTo>
                        <a:pt x="65" y="82"/>
                      </a:lnTo>
                      <a:lnTo>
                        <a:pt x="67" y="80"/>
                      </a:lnTo>
                      <a:lnTo>
                        <a:pt x="67" y="80"/>
                      </a:lnTo>
                      <a:lnTo>
                        <a:pt x="58" y="61"/>
                      </a:lnTo>
                      <a:lnTo>
                        <a:pt x="58" y="61"/>
                      </a:lnTo>
                      <a:lnTo>
                        <a:pt x="61" y="59"/>
                      </a:lnTo>
                      <a:lnTo>
                        <a:pt x="61" y="59"/>
                      </a:lnTo>
                      <a:lnTo>
                        <a:pt x="79" y="91"/>
                      </a:lnTo>
                      <a:lnTo>
                        <a:pt x="79" y="91"/>
                      </a:lnTo>
                      <a:lnTo>
                        <a:pt x="77" y="93"/>
                      </a:lnTo>
                      <a:lnTo>
                        <a:pt x="77" y="93"/>
                      </a:lnTo>
                      <a:lnTo>
                        <a:pt x="59" y="86"/>
                      </a:lnTo>
                      <a:lnTo>
                        <a:pt x="59" y="86"/>
                      </a:lnTo>
                      <a:lnTo>
                        <a:pt x="34" y="71"/>
                      </a:lnTo>
                      <a:lnTo>
                        <a:pt x="34" y="71"/>
                      </a:lnTo>
                      <a:lnTo>
                        <a:pt x="27" y="68"/>
                      </a:lnTo>
                      <a:lnTo>
                        <a:pt x="20" y="70"/>
                      </a:lnTo>
                      <a:lnTo>
                        <a:pt x="11" y="71"/>
                      </a:lnTo>
                      <a:lnTo>
                        <a:pt x="6" y="79"/>
                      </a:lnTo>
                      <a:lnTo>
                        <a:pt x="6" y="79"/>
                      </a:lnTo>
                      <a:lnTo>
                        <a:pt x="2" y="86"/>
                      </a:lnTo>
                      <a:lnTo>
                        <a:pt x="0" y="95"/>
                      </a:lnTo>
                      <a:lnTo>
                        <a:pt x="2" y="102"/>
                      </a:lnTo>
                      <a:lnTo>
                        <a:pt x="7" y="107"/>
                      </a:lnTo>
                      <a:lnTo>
                        <a:pt x="7" y="107"/>
                      </a:lnTo>
                      <a:lnTo>
                        <a:pt x="25" y="120"/>
                      </a:lnTo>
                      <a:lnTo>
                        <a:pt x="43" y="131"/>
                      </a:lnTo>
                      <a:lnTo>
                        <a:pt x="63" y="140"/>
                      </a:lnTo>
                      <a:lnTo>
                        <a:pt x="72" y="141"/>
                      </a:lnTo>
                      <a:lnTo>
                        <a:pt x="84" y="143"/>
                      </a:lnTo>
                      <a:lnTo>
                        <a:pt x="84" y="143"/>
                      </a:lnTo>
                      <a:lnTo>
                        <a:pt x="92" y="143"/>
                      </a:lnTo>
                      <a:lnTo>
                        <a:pt x="101" y="141"/>
                      </a:lnTo>
                      <a:lnTo>
                        <a:pt x="108" y="138"/>
                      </a:lnTo>
                      <a:lnTo>
                        <a:pt x="113" y="134"/>
                      </a:lnTo>
                      <a:lnTo>
                        <a:pt x="119" y="129"/>
                      </a:lnTo>
                      <a:lnTo>
                        <a:pt x="122" y="122"/>
                      </a:lnTo>
                      <a:lnTo>
                        <a:pt x="126" y="113"/>
                      </a:lnTo>
                      <a:lnTo>
                        <a:pt x="127" y="105"/>
                      </a:lnTo>
                      <a:lnTo>
                        <a:pt x="127" y="105"/>
                      </a:lnTo>
                      <a:lnTo>
                        <a:pt x="126" y="91"/>
                      </a:lnTo>
                      <a:lnTo>
                        <a:pt x="122" y="75"/>
                      </a:lnTo>
                      <a:lnTo>
                        <a:pt x="117" y="59"/>
                      </a:lnTo>
                      <a:lnTo>
                        <a:pt x="108" y="44"/>
                      </a:lnTo>
                      <a:lnTo>
                        <a:pt x="99" y="30"/>
                      </a:lnTo>
                      <a:lnTo>
                        <a:pt x="86" y="18"/>
                      </a:lnTo>
                      <a:lnTo>
                        <a:pt x="76" y="9"/>
                      </a:lnTo>
                      <a:lnTo>
                        <a:pt x="63" y="1"/>
                      </a:lnTo>
                      <a:lnTo>
                        <a:pt x="63" y="1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5" y="3"/>
                      </a:lnTo>
                      <a:lnTo>
                        <a:pt x="43" y="10"/>
                      </a:lnTo>
                      <a:lnTo>
                        <a:pt x="43" y="10"/>
                      </a:lnTo>
                      <a:lnTo>
                        <a:pt x="27" y="61"/>
                      </a:lnTo>
                      <a:lnTo>
                        <a:pt x="27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5" name="Freeform 8"/>
                <p:cNvSpPr>
                  <a:spLocks/>
                </p:cNvSpPr>
                <p:nvPr/>
              </p:nvSpPr>
              <p:spPr bwMode="auto">
                <a:xfrm>
                  <a:off x="3422" y="3172"/>
                  <a:ext cx="38" cy="37"/>
                </a:xfrm>
                <a:custGeom>
                  <a:avLst/>
                  <a:gdLst>
                    <a:gd name="T0" fmla="*/ 75 w 75"/>
                    <a:gd name="T1" fmla="*/ 8 h 76"/>
                    <a:gd name="T2" fmla="*/ 75 w 75"/>
                    <a:gd name="T3" fmla="*/ 8 h 76"/>
                    <a:gd name="T4" fmla="*/ 0 w 75"/>
                    <a:gd name="T5" fmla="*/ 0 h 76"/>
                    <a:gd name="T6" fmla="*/ 0 w 75"/>
                    <a:gd name="T7" fmla="*/ 0 h 76"/>
                    <a:gd name="T8" fmla="*/ 0 w 75"/>
                    <a:gd name="T9" fmla="*/ 76 h 76"/>
                    <a:gd name="T10" fmla="*/ 0 w 75"/>
                    <a:gd name="T11" fmla="*/ 76 h 76"/>
                    <a:gd name="T12" fmla="*/ 16 w 75"/>
                    <a:gd name="T13" fmla="*/ 74 h 76"/>
                    <a:gd name="T14" fmla="*/ 32 w 75"/>
                    <a:gd name="T15" fmla="*/ 70 h 76"/>
                    <a:gd name="T16" fmla="*/ 45 w 75"/>
                    <a:gd name="T17" fmla="*/ 65 h 76"/>
                    <a:gd name="T18" fmla="*/ 57 w 75"/>
                    <a:gd name="T19" fmla="*/ 56 h 76"/>
                    <a:gd name="T20" fmla="*/ 66 w 75"/>
                    <a:gd name="T21" fmla="*/ 45 h 76"/>
                    <a:gd name="T22" fmla="*/ 71 w 75"/>
                    <a:gd name="T23" fmla="*/ 33 h 76"/>
                    <a:gd name="T24" fmla="*/ 75 w 75"/>
                    <a:gd name="T25" fmla="*/ 20 h 76"/>
                    <a:gd name="T26" fmla="*/ 75 w 75"/>
                    <a:gd name="T27" fmla="*/ 8 h 76"/>
                    <a:gd name="T28" fmla="*/ 75 w 75"/>
                    <a:gd name="T29" fmla="*/ 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5" h="76">
                      <a:moveTo>
                        <a:pt x="75" y="8"/>
                      </a:moveTo>
                      <a:lnTo>
                        <a:pt x="75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16" y="74"/>
                      </a:lnTo>
                      <a:lnTo>
                        <a:pt x="32" y="70"/>
                      </a:lnTo>
                      <a:lnTo>
                        <a:pt x="45" y="65"/>
                      </a:lnTo>
                      <a:lnTo>
                        <a:pt x="57" y="56"/>
                      </a:lnTo>
                      <a:lnTo>
                        <a:pt x="66" y="45"/>
                      </a:lnTo>
                      <a:lnTo>
                        <a:pt x="71" y="33"/>
                      </a:lnTo>
                      <a:lnTo>
                        <a:pt x="75" y="20"/>
                      </a:lnTo>
                      <a:lnTo>
                        <a:pt x="75" y="8"/>
                      </a:lnTo>
                      <a:lnTo>
                        <a:pt x="7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6" name="Freeform 9"/>
                <p:cNvSpPr>
                  <a:spLocks/>
                </p:cNvSpPr>
                <p:nvPr/>
              </p:nvSpPr>
              <p:spPr bwMode="auto">
                <a:xfrm>
                  <a:off x="3296" y="3144"/>
                  <a:ext cx="55" cy="44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7" name="Freeform 10"/>
                <p:cNvSpPr>
                  <a:spLocks/>
                </p:cNvSpPr>
                <p:nvPr/>
              </p:nvSpPr>
              <p:spPr bwMode="auto">
                <a:xfrm>
                  <a:off x="3334" y="3111"/>
                  <a:ext cx="40" cy="27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8" name="Freeform 11"/>
                <p:cNvSpPr>
                  <a:spLocks/>
                </p:cNvSpPr>
                <p:nvPr/>
              </p:nvSpPr>
              <p:spPr bwMode="auto">
                <a:xfrm>
                  <a:off x="3421" y="3137"/>
                  <a:ext cx="38" cy="28"/>
                </a:xfrm>
                <a:custGeom>
                  <a:avLst/>
                  <a:gdLst>
                    <a:gd name="T0" fmla="*/ 2 w 75"/>
                    <a:gd name="T1" fmla="*/ 34 h 58"/>
                    <a:gd name="T2" fmla="*/ 2 w 75"/>
                    <a:gd name="T3" fmla="*/ 34 h 58"/>
                    <a:gd name="T4" fmla="*/ 0 w 75"/>
                    <a:gd name="T5" fmla="*/ 40 h 58"/>
                    <a:gd name="T6" fmla="*/ 0 w 75"/>
                    <a:gd name="T7" fmla="*/ 43 h 58"/>
                    <a:gd name="T8" fmla="*/ 4 w 75"/>
                    <a:gd name="T9" fmla="*/ 47 h 58"/>
                    <a:gd name="T10" fmla="*/ 9 w 75"/>
                    <a:gd name="T11" fmla="*/ 49 h 58"/>
                    <a:gd name="T12" fmla="*/ 9 w 75"/>
                    <a:gd name="T13" fmla="*/ 49 h 58"/>
                    <a:gd name="T14" fmla="*/ 75 w 75"/>
                    <a:gd name="T15" fmla="*/ 58 h 58"/>
                    <a:gd name="T16" fmla="*/ 75 w 75"/>
                    <a:gd name="T17" fmla="*/ 58 h 58"/>
                    <a:gd name="T18" fmla="*/ 59 w 75"/>
                    <a:gd name="T19" fmla="*/ 0 h 58"/>
                    <a:gd name="T20" fmla="*/ 59 w 75"/>
                    <a:gd name="T21" fmla="*/ 0 h 58"/>
                    <a:gd name="T22" fmla="*/ 55 w 75"/>
                    <a:gd name="T23" fmla="*/ 11 h 58"/>
                    <a:gd name="T24" fmla="*/ 50 w 75"/>
                    <a:gd name="T25" fmla="*/ 18 h 58"/>
                    <a:gd name="T26" fmla="*/ 43 w 75"/>
                    <a:gd name="T27" fmla="*/ 24 h 58"/>
                    <a:gd name="T28" fmla="*/ 36 w 75"/>
                    <a:gd name="T29" fmla="*/ 29 h 58"/>
                    <a:gd name="T30" fmla="*/ 29 w 75"/>
                    <a:gd name="T31" fmla="*/ 33 h 58"/>
                    <a:gd name="T32" fmla="*/ 20 w 75"/>
                    <a:gd name="T33" fmla="*/ 34 h 58"/>
                    <a:gd name="T34" fmla="*/ 11 w 75"/>
                    <a:gd name="T35" fmla="*/ 34 h 58"/>
                    <a:gd name="T36" fmla="*/ 2 w 75"/>
                    <a:gd name="T37" fmla="*/ 34 h 58"/>
                    <a:gd name="T38" fmla="*/ 2 w 75"/>
                    <a:gd name="T39" fmla="*/ 34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5" h="58">
                      <a:moveTo>
                        <a:pt x="2" y="34"/>
                      </a:moveTo>
                      <a:lnTo>
                        <a:pt x="2" y="34"/>
                      </a:lnTo>
                      <a:lnTo>
                        <a:pt x="0" y="40"/>
                      </a:lnTo>
                      <a:lnTo>
                        <a:pt x="0" y="43"/>
                      </a:lnTo>
                      <a:lnTo>
                        <a:pt x="4" y="47"/>
                      </a:lnTo>
                      <a:lnTo>
                        <a:pt x="9" y="49"/>
                      </a:lnTo>
                      <a:lnTo>
                        <a:pt x="9" y="49"/>
                      </a:lnTo>
                      <a:lnTo>
                        <a:pt x="75" y="58"/>
                      </a:lnTo>
                      <a:lnTo>
                        <a:pt x="75" y="58"/>
                      </a:lnTo>
                      <a:lnTo>
                        <a:pt x="59" y="0"/>
                      </a:lnTo>
                      <a:lnTo>
                        <a:pt x="59" y="0"/>
                      </a:lnTo>
                      <a:lnTo>
                        <a:pt x="55" y="11"/>
                      </a:lnTo>
                      <a:lnTo>
                        <a:pt x="50" y="18"/>
                      </a:lnTo>
                      <a:lnTo>
                        <a:pt x="43" y="24"/>
                      </a:lnTo>
                      <a:lnTo>
                        <a:pt x="36" y="29"/>
                      </a:lnTo>
                      <a:lnTo>
                        <a:pt x="29" y="33"/>
                      </a:lnTo>
                      <a:lnTo>
                        <a:pt x="20" y="34"/>
                      </a:lnTo>
                      <a:lnTo>
                        <a:pt x="11" y="34"/>
                      </a:lnTo>
                      <a:lnTo>
                        <a:pt x="2" y="34"/>
                      </a:lnTo>
                      <a:lnTo>
                        <a:pt x="2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9" name="Freeform 12"/>
                <p:cNvSpPr>
                  <a:spLocks/>
                </p:cNvSpPr>
                <p:nvPr/>
              </p:nvSpPr>
              <p:spPr bwMode="auto">
                <a:xfrm>
                  <a:off x="3406" y="3149"/>
                  <a:ext cx="12" cy="9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0" name="Freeform 5"/>
                <p:cNvSpPr>
                  <a:spLocks/>
                </p:cNvSpPr>
                <p:nvPr/>
              </p:nvSpPr>
              <p:spPr bwMode="auto">
                <a:xfrm>
                  <a:off x="3346" y="3004"/>
                  <a:ext cx="67" cy="6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03" name="그룹 402"/>
              <p:cNvGrpSpPr/>
              <p:nvPr/>
            </p:nvGrpSpPr>
            <p:grpSpPr>
              <a:xfrm>
                <a:off x="8475371" y="3246342"/>
                <a:ext cx="128879" cy="362890"/>
                <a:chOff x="-1619629" y="4490298"/>
                <a:chExt cx="391081" cy="1101182"/>
              </a:xfrm>
            </p:grpSpPr>
            <p:sp>
              <p:nvSpPr>
                <p:cNvPr id="404" name="Freeform 6"/>
                <p:cNvSpPr>
                  <a:spLocks/>
                </p:cNvSpPr>
                <p:nvPr/>
              </p:nvSpPr>
              <p:spPr bwMode="auto">
                <a:xfrm>
                  <a:off x="-1581549" y="4725133"/>
                  <a:ext cx="352251" cy="866347"/>
                </a:xfrm>
                <a:custGeom>
                  <a:avLst/>
                  <a:gdLst>
                    <a:gd name="T0" fmla="*/ 145 w 223"/>
                    <a:gd name="T1" fmla="*/ 246 h 545"/>
                    <a:gd name="T2" fmla="*/ 149 w 223"/>
                    <a:gd name="T3" fmla="*/ 253 h 545"/>
                    <a:gd name="T4" fmla="*/ 151 w 223"/>
                    <a:gd name="T5" fmla="*/ 506 h 545"/>
                    <a:gd name="T6" fmla="*/ 154 w 223"/>
                    <a:gd name="T7" fmla="*/ 525 h 545"/>
                    <a:gd name="T8" fmla="*/ 174 w 223"/>
                    <a:gd name="T9" fmla="*/ 543 h 545"/>
                    <a:gd name="T10" fmla="*/ 201 w 223"/>
                    <a:gd name="T11" fmla="*/ 541 h 545"/>
                    <a:gd name="T12" fmla="*/ 219 w 223"/>
                    <a:gd name="T13" fmla="*/ 527 h 545"/>
                    <a:gd name="T14" fmla="*/ 223 w 223"/>
                    <a:gd name="T15" fmla="*/ 504 h 545"/>
                    <a:gd name="T16" fmla="*/ 223 w 223"/>
                    <a:gd name="T17" fmla="*/ 194 h 545"/>
                    <a:gd name="T18" fmla="*/ 221 w 223"/>
                    <a:gd name="T19" fmla="*/ 183 h 545"/>
                    <a:gd name="T20" fmla="*/ 214 w 223"/>
                    <a:gd name="T21" fmla="*/ 177 h 545"/>
                    <a:gd name="T22" fmla="*/ 174 w 223"/>
                    <a:gd name="T23" fmla="*/ 142 h 545"/>
                    <a:gd name="T24" fmla="*/ 165 w 223"/>
                    <a:gd name="T25" fmla="*/ 120 h 545"/>
                    <a:gd name="T26" fmla="*/ 154 w 223"/>
                    <a:gd name="T27" fmla="*/ 106 h 545"/>
                    <a:gd name="T28" fmla="*/ 158 w 223"/>
                    <a:gd name="T29" fmla="*/ 75 h 545"/>
                    <a:gd name="T30" fmla="*/ 162 w 223"/>
                    <a:gd name="T31" fmla="*/ 70 h 545"/>
                    <a:gd name="T32" fmla="*/ 81 w 223"/>
                    <a:gd name="T33" fmla="*/ 0 h 545"/>
                    <a:gd name="T34" fmla="*/ 59 w 223"/>
                    <a:gd name="T35" fmla="*/ 7 h 545"/>
                    <a:gd name="T36" fmla="*/ 34 w 223"/>
                    <a:gd name="T37" fmla="*/ 25 h 545"/>
                    <a:gd name="T38" fmla="*/ 9 w 223"/>
                    <a:gd name="T39" fmla="*/ 61 h 545"/>
                    <a:gd name="T40" fmla="*/ 0 w 223"/>
                    <a:gd name="T41" fmla="*/ 104 h 545"/>
                    <a:gd name="T42" fmla="*/ 6 w 223"/>
                    <a:gd name="T43" fmla="*/ 129 h 545"/>
                    <a:gd name="T44" fmla="*/ 29 w 223"/>
                    <a:gd name="T45" fmla="*/ 158 h 545"/>
                    <a:gd name="T46" fmla="*/ 70 w 223"/>
                    <a:gd name="T47" fmla="*/ 172 h 545"/>
                    <a:gd name="T48" fmla="*/ 106 w 223"/>
                    <a:gd name="T49" fmla="*/ 172 h 545"/>
                    <a:gd name="T50" fmla="*/ 122 w 223"/>
                    <a:gd name="T51" fmla="*/ 165 h 545"/>
                    <a:gd name="T52" fmla="*/ 129 w 223"/>
                    <a:gd name="T53" fmla="*/ 147 h 545"/>
                    <a:gd name="T54" fmla="*/ 115 w 223"/>
                    <a:gd name="T55" fmla="*/ 127 h 545"/>
                    <a:gd name="T56" fmla="*/ 86 w 223"/>
                    <a:gd name="T57" fmla="*/ 125 h 545"/>
                    <a:gd name="T58" fmla="*/ 58 w 223"/>
                    <a:gd name="T59" fmla="*/ 120 h 545"/>
                    <a:gd name="T60" fmla="*/ 49 w 223"/>
                    <a:gd name="T61" fmla="*/ 109 h 545"/>
                    <a:gd name="T62" fmla="*/ 49 w 223"/>
                    <a:gd name="T63" fmla="*/ 91 h 545"/>
                    <a:gd name="T64" fmla="*/ 70 w 223"/>
                    <a:gd name="T65" fmla="*/ 52 h 545"/>
                    <a:gd name="T66" fmla="*/ 83 w 223"/>
                    <a:gd name="T67" fmla="*/ 66 h 545"/>
                    <a:gd name="T68" fmla="*/ 140 w 223"/>
                    <a:gd name="T69" fmla="*/ 104 h 545"/>
                    <a:gd name="T70" fmla="*/ 131 w 223"/>
                    <a:gd name="T71" fmla="*/ 118 h 545"/>
                    <a:gd name="T72" fmla="*/ 131 w 223"/>
                    <a:gd name="T73" fmla="*/ 138 h 545"/>
                    <a:gd name="T74" fmla="*/ 135 w 223"/>
                    <a:gd name="T75" fmla="*/ 150 h 545"/>
                    <a:gd name="T76" fmla="*/ 126 w 223"/>
                    <a:gd name="T77" fmla="*/ 168 h 545"/>
                    <a:gd name="T78" fmla="*/ 106 w 223"/>
                    <a:gd name="T79" fmla="*/ 177 h 545"/>
                    <a:gd name="T80" fmla="*/ 94 w 223"/>
                    <a:gd name="T81" fmla="*/ 181 h 545"/>
                    <a:gd name="T82" fmla="*/ 85 w 223"/>
                    <a:gd name="T83" fmla="*/ 190 h 545"/>
                    <a:gd name="T84" fmla="*/ 65 w 223"/>
                    <a:gd name="T85" fmla="*/ 242 h 545"/>
                    <a:gd name="T86" fmla="*/ 65 w 223"/>
                    <a:gd name="T87" fmla="*/ 380 h 545"/>
                    <a:gd name="T88" fmla="*/ 65 w 223"/>
                    <a:gd name="T89" fmla="*/ 513 h 545"/>
                    <a:gd name="T90" fmla="*/ 72 w 223"/>
                    <a:gd name="T91" fmla="*/ 531 h 545"/>
                    <a:gd name="T92" fmla="*/ 95 w 223"/>
                    <a:gd name="T93" fmla="*/ 545 h 545"/>
                    <a:gd name="T94" fmla="*/ 120 w 223"/>
                    <a:gd name="T95" fmla="*/ 540 h 545"/>
                    <a:gd name="T96" fmla="*/ 137 w 223"/>
                    <a:gd name="T97" fmla="*/ 509 h 545"/>
                    <a:gd name="T98" fmla="*/ 137 w 223"/>
                    <a:gd name="T99" fmla="*/ 385 h 545"/>
                    <a:gd name="T100" fmla="*/ 137 w 223"/>
                    <a:gd name="T101" fmla="*/ 247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23" h="545">
                      <a:moveTo>
                        <a:pt x="137" y="247"/>
                      </a:moveTo>
                      <a:lnTo>
                        <a:pt x="137" y="247"/>
                      </a:lnTo>
                      <a:lnTo>
                        <a:pt x="145" y="246"/>
                      </a:lnTo>
                      <a:lnTo>
                        <a:pt x="147" y="247"/>
                      </a:lnTo>
                      <a:lnTo>
                        <a:pt x="149" y="247"/>
                      </a:lnTo>
                      <a:lnTo>
                        <a:pt x="149" y="253"/>
                      </a:lnTo>
                      <a:lnTo>
                        <a:pt x="151" y="258"/>
                      </a:lnTo>
                      <a:lnTo>
                        <a:pt x="151" y="258"/>
                      </a:lnTo>
                      <a:lnTo>
                        <a:pt x="151" y="506"/>
                      </a:lnTo>
                      <a:lnTo>
                        <a:pt x="151" y="506"/>
                      </a:lnTo>
                      <a:lnTo>
                        <a:pt x="151" y="516"/>
                      </a:lnTo>
                      <a:lnTo>
                        <a:pt x="154" y="525"/>
                      </a:lnTo>
                      <a:lnTo>
                        <a:pt x="160" y="534"/>
                      </a:lnTo>
                      <a:lnTo>
                        <a:pt x="167" y="540"/>
                      </a:lnTo>
                      <a:lnTo>
                        <a:pt x="174" y="543"/>
                      </a:lnTo>
                      <a:lnTo>
                        <a:pt x="183" y="545"/>
                      </a:lnTo>
                      <a:lnTo>
                        <a:pt x="192" y="545"/>
                      </a:lnTo>
                      <a:lnTo>
                        <a:pt x="201" y="541"/>
                      </a:lnTo>
                      <a:lnTo>
                        <a:pt x="201" y="541"/>
                      </a:lnTo>
                      <a:lnTo>
                        <a:pt x="212" y="534"/>
                      </a:lnTo>
                      <a:lnTo>
                        <a:pt x="219" y="527"/>
                      </a:lnTo>
                      <a:lnTo>
                        <a:pt x="223" y="516"/>
                      </a:lnTo>
                      <a:lnTo>
                        <a:pt x="223" y="504"/>
                      </a:lnTo>
                      <a:lnTo>
                        <a:pt x="223" y="504"/>
                      </a:lnTo>
                      <a:lnTo>
                        <a:pt x="223" y="380"/>
                      </a:lnTo>
                      <a:lnTo>
                        <a:pt x="223" y="380"/>
                      </a:lnTo>
                      <a:lnTo>
                        <a:pt x="223" y="194"/>
                      </a:lnTo>
                      <a:lnTo>
                        <a:pt x="223" y="194"/>
                      </a:lnTo>
                      <a:lnTo>
                        <a:pt x="223" y="188"/>
                      </a:lnTo>
                      <a:lnTo>
                        <a:pt x="221" y="183"/>
                      </a:lnTo>
                      <a:lnTo>
                        <a:pt x="219" y="179"/>
                      </a:lnTo>
                      <a:lnTo>
                        <a:pt x="214" y="177"/>
                      </a:lnTo>
                      <a:lnTo>
                        <a:pt x="214" y="177"/>
                      </a:lnTo>
                      <a:lnTo>
                        <a:pt x="197" y="168"/>
                      </a:lnTo>
                      <a:lnTo>
                        <a:pt x="185" y="156"/>
                      </a:lnTo>
                      <a:lnTo>
                        <a:pt x="174" y="142"/>
                      </a:lnTo>
                      <a:lnTo>
                        <a:pt x="167" y="125"/>
                      </a:lnTo>
                      <a:lnTo>
                        <a:pt x="167" y="125"/>
                      </a:lnTo>
                      <a:lnTo>
                        <a:pt x="165" y="120"/>
                      </a:lnTo>
                      <a:lnTo>
                        <a:pt x="162" y="115"/>
                      </a:lnTo>
                      <a:lnTo>
                        <a:pt x="162" y="115"/>
                      </a:lnTo>
                      <a:lnTo>
                        <a:pt x="154" y="106"/>
                      </a:lnTo>
                      <a:lnTo>
                        <a:pt x="151" y="95"/>
                      </a:lnTo>
                      <a:lnTo>
                        <a:pt x="153" y="86"/>
                      </a:lnTo>
                      <a:lnTo>
                        <a:pt x="158" y="75"/>
                      </a:lnTo>
                      <a:lnTo>
                        <a:pt x="158" y="75"/>
                      </a:lnTo>
                      <a:lnTo>
                        <a:pt x="162" y="70"/>
                      </a:lnTo>
                      <a:lnTo>
                        <a:pt x="162" y="70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70" y="2"/>
                      </a:lnTo>
                      <a:lnTo>
                        <a:pt x="59" y="7"/>
                      </a:lnTo>
                      <a:lnTo>
                        <a:pt x="59" y="7"/>
                      </a:lnTo>
                      <a:lnTo>
                        <a:pt x="45" y="16"/>
                      </a:lnTo>
                      <a:lnTo>
                        <a:pt x="34" y="25"/>
                      </a:lnTo>
                      <a:lnTo>
                        <a:pt x="24" y="36"/>
                      </a:lnTo>
                      <a:lnTo>
                        <a:pt x="16" y="48"/>
                      </a:lnTo>
                      <a:lnTo>
                        <a:pt x="9" y="61"/>
                      </a:lnTo>
                      <a:lnTo>
                        <a:pt x="6" y="73"/>
                      </a:lnTo>
                      <a:lnTo>
                        <a:pt x="2" y="88"/>
                      </a:lnTo>
                      <a:lnTo>
                        <a:pt x="0" y="104"/>
                      </a:lnTo>
                      <a:lnTo>
                        <a:pt x="0" y="104"/>
                      </a:lnTo>
                      <a:lnTo>
                        <a:pt x="2" y="118"/>
                      </a:lnTo>
                      <a:lnTo>
                        <a:pt x="6" y="129"/>
                      </a:lnTo>
                      <a:lnTo>
                        <a:pt x="11" y="142"/>
                      </a:lnTo>
                      <a:lnTo>
                        <a:pt x="20" y="150"/>
                      </a:lnTo>
                      <a:lnTo>
                        <a:pt x="29" y="158"/>
                      </a:lnTo>
                      <a:lnTo>
                        <a:pt x="42" y="165"/>
                      </a:lnTo>
                      <a:lnTo>
                        <a:pt x="54" y="168"/>
                      </a:lnTo>
                      <a:lnTo>
                        <a:pt x="70" y="172"/>
                      </a:lnTo>
                      <a:lnTo>
                        <a:pt x="70" y="172"/>
                      </a:lnTo>
                      <a:lnTo>
                        <a:pt x="88" y="172"/>
                      </a:lnTo>
                      <a:lnTo>
                        <a:pt x="106" y="172"/>
                      </a:lnTo>
                      <a:lnTo>
                        <a:pt x="106" y="172"/>
                      </a:lnTo>
                      <a:lnTo>
                        <a:pt x="115" y="170"/>
                      </a:lnTo>
                      <a:lnTo>
                        <a:pt x="122" y="165"/>
                      </a:lnTo>
                      <a:lnTo>
                        <a:pt x="128" y="158"/>
                      </a:lnTo>
                      <a:lnTo>
                        <a:pt x="129" y="147"/>
                      </a:lnTo>
                      <a:lnTo>
                        <a:pt x="129" y="147"/>
                      </a:lnTo>
                      <a:lnTo>
                        <a:pt x="128" y="140"/>
                      </a:lnTo>
                      <a:lnTo>
                        <a:pt x="122" y="133"/>
                      </a:lnTo>
                      <a:lnTo>
                        <a:pt x="115" y="127"/>
                      </a:lnTo>
                      <a:lnTo>
                        <a:pt x="104" y="125"/>
                      </a:lnTo>
                      <a:lnTo>
                        <a:pt x="104" y="125"/>
                      </a:lnTo>
                      <a:lnTo>
                        <a:pt x="86" y="125"/>
                      </a:lnTo>
                      <a:lnTo>
                        <a:pt x="68" y="124"/>
                      </a:lnTo>
                      <a:lnTo>
                        <a:pt x="68" y="124"/>
                      </a:lnTo>
                      <a:lnTo>
                        <a:pt x="58" y="120"/>
                      </a:lnTo>
                      <a:lnTo>
                        <a:pt x="52" y="116"/>
                      </a:lnTo>
                      <a:lnTo>
                        <a:pt x="50" y="113"/>
                      </a:lnTo>
                      <a:lnTo>
                        <a:pt x="49" y="109"/>
                      </a:lnTo>
                      <a:lnTo>
                        <a:pt x="47" y="104"/>
                      </a:lnTo>
                      <a:lnTo>
                        <a:pt x="47" y="98"/>
                      </a:lnTo>
                      <a:lnTo>
                        <a:pt x="49" y="91"/>
                      </a:lnTo>
                      <a:lnTo>
                        <a:pt x="49" y="91"/>
                      </a:lnTo>
                      <a:lnTo>
                        <a:pt x="59" y="72"/>
                      </a:lnTo>
                      <a:lnTo>
                        <a:pt x="70" y="52"/>
                      </a:lnTo>
                      <a:lnTo>
                        <a:pt x="70" y="52"/>
                      </a:lnTo>
                      <a:lnTo>
                        <a:pt x="77" y="61"/>
                      </a:lnTo>
                      <a:lnTo>
                        <a:pt x="83" y="66"/>
                      </a:lnTo>
                      <a:lnTo>
                        <a:pt x="83" y="66"/>
                      </a:lnTo>
                      <a:lnTo>
                        <a:pt x="140" y="104"/>
                      </a:lnTo>
                      <a:lnTo>
                        <a:pt x="140" y="104"/>
                      </a:lnTo>
                      <a:lnTo>
                        <a:pt x="135" y="113"/>
                      </a:lnTo>
                      <a:lnTo>
                        <a:pt x="135" y="113"/>
                      </a:lnTo>
                      <a:lnTo>
                        <a:pt x="131" y="118"/>
                      </a:lnTo>
                      <a:lnTo>
                        <a:pt x="129" y="124"/>
                      </a:lnTo>
                      <a:lnTo>
                        <a:pt x="129" y="131"/>
                      </a:lnTo>
                      <a:lnTo>
                        <a:pt x="131" y="138"/>
                      </a:lnTo>
                      <a:lnTo>
                        <a:pt x="131" y="138"/>
                      </a:lnTo>
                      <a:lnTo>
                        <a:pt x="135" y="145"/>
                      </a:lnTo>
                      <a:lnTo>
                        <a:pt x="135" y="150"/>
                      </a:lnTo>
                      <a:lnTo>
                        <a:pt x="133" y="158"/>
                      </a:lnTo>
                      <a:lnTo>
                        <a:pt x="131" y="163"/>
                      </a:lnTo>
                      <a:lnTo>
                        <a:pt x="126" y="168"/>
                      </a:lnTo>
                      <a:lnTo>
                        <a:pt x="120" y="174"/>
                      </a:lnTo>
                      <a:lnTo>
                        <a:pt x="113" y="176"/>
                      </a:lnTo>
                      <a:lnTo>
                        <a:pt x="106" y="177"/>
                      </a:lnTo>
                      <a:lnTo>
                        <a:pt x="106" y="177"/>
                      </a:lnTo>
                      <a:lnTo>
                        <a:pt x="99" y="177"/>
                      </a:lnTo>
                      <a:lnTo>
                        <a:pt x="94" y="181"/>
                      </a:lnTo>
                      <a:lnTo>
                        <a:pt x="88" y="185"/>
                      </a:lnTo>
                      <a:lnTo>
                        <a:pt x="85" y="190"/>
                      </a:lnTo>
                      <a:lnTo>
                        <a:pt x="85" y="190"/>
                      </a:lnTo>
                      <a:lnTo>
                        <a:pt x="74" y="206"/>
                      </a:lnTo>
                      <a:lnTo>
                        <a:pt x="67" y="224"/>
                      </a:lnTo>
                      <a:lnTo>
                        <a:pt x="65" y="242"/>
                      </a:lnTo>
                      <a:lnTo>
                        <a:pt x="63" y="262"/>
                      </a:lnTo>
                      <a:lnTo>
                        <a:pt x="63" y="262"/>
                      </a:lnTo>
                      <a:lnTo>
                        <a:pt x="65" y="380"/>
                      </a:lnTo>
                      <a:lnTo>
                        <a:pt x="65" y="500"/>
                      </a:lnTo>
                      <a:lnTo>
                        <a:pt x="65" y="500"/>
                      </a:lnTo>
                      <a:lnTo>
                        <a:pt x="65" y="513"/>
                      </a:lnTo>
                      <a:lnTo>
                        <a:pt x="68" y="525"/>
                      </a:lnTo>
                      <a:lnTo>
                        <a:pt x="68" y="525"/>
                      </a:lnTo>
                      <a:lnTo>
                        <a:pt x="72" y="531"/>
                      </a:lnTo>
                      <a:lnTo>
                        <a:pt x="76" y="534"/>
                      </a:lnTo>
                      <a:lnTo>
                        <a:pt x="85" y="541"/>
                      </a:lnTo>
                      <a:lnTo>
                        <a:pt x="95" y="545"/>
                      </a:lnTo>
                      <a:lnTo>
                        <a:pt x="108" y="545"/>
                      </a:lnTo>
                      <a:lnTo>
                        <a:pt x="108" y="545"/>
                      </a:lnTo>
                      <a:lnTo>
                        <a:pt x="120" y="540"/>
                      </a:lnTo>
                      <a:lnTo>
                        <a:pt x="129" y="532"/>
                      </a:lnTo>
                      <a:lnTo>
                        <a:pt x="135" y="522"/>
                      </a:lnTo>
                      <a:lnTo>
                        <a:pt x="137" y="509"/>
                      </a:lnTo>
                      <a:lnTo>
                        <a:pt x="137" y="509"/>
                      </a:lnTo>
                      <a:lnTo>
                        <a:pt x="137" y="385"/>
                      </a:lnTo>
                      <a:lnTo>
                        <a:pt x="137" y="385"/>
                      </a:lnTo>
                      <a:lnTo>
                        <a:pt x="137" y="262"/>
                      </a:lnTo>
                      <a:lnTo>
                        <a:pt x="137" y="262"/>
                      </a:lnTo>
                      <a:lnTo>
                        <a:pt x="137" y="247"/>
                      </a:lnTo>
                      <a:lnTo>
                        <a:pt x="137" y="247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5" name="자유형 404"/>
                <p:cNvSpPr>
                  <a:spLocks/>
                </p:cNvSpPr>
                <p:nvPr/>
              </p:nvSpPr>
              <p:spPr bwMode="auto">
                <a:xfrm>
                  <a:off x="-1242716" y="4822575"/>
                  <a:ext cx="11710" cy="28287"/>
                </a:xfrm>
                <a:custGeom>
                  <a:avLst/>
                  <a:gdLst>
                    <a:gd name="connsiteX0" fmla="*/ 4723 w 11710"/>
                    <a:gd name="connsiteY0" fmla="*/ 0 h 28287"/>
                    <a:gd name="connsiteX1" fmla="*/ 11710 w 11710"/>
                    <a:gd name="connsiteY1" fmla="*/ 12608 h 28287"/>
                    <a:gd name="connsiteX2" fmla="*/ 11710 w 11710"/>
                    <a:gd name="connsiteY2" fmla="*/ 28287 h 28287"/>
                    <a:gd name="connsiteX3" fmla="*/ 0 w 11710"/>
                    <a:gd name="connsiteY3" fmla="*/ 3196 h 28287"/>
                    <a:gd name="connsiteX4" fmla="*/ 4723 w 11710"/>
                    <a:gd name="connsiteY4" fmla="*/ 0 h 28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10" h="28287">
                      <a:moveTo>
                        <a:pt x="4723" y="0"/>
                      </a:moveTo>
                      <a:lnTo>
                        <a:pt x="11710" y="12608"/>
                      </a:lnTo>
                      <a:lnTo>
                        <a:pt x="11710" y="28287"/>
                      </a:lnTo>
                      <a:lnTo>
                        <a:pt x="0" y="3196"/>
                      </a:lnTo>
                      <a:lnTo>
                        <a:pt x="4723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6" name="자유형 405"/>
                <p:cNvSpPr>
                  <a:spLocks/>
                </p:cNvSpPr>
                <p:nvPr/>
              </p:nvSpPr>
              <p:spPr bwMode="auto">
                <a:xfrm>
                  <a:off x="-1231006" y="4850862"/>
                  <a:ext cx="2458" cy="7763"/>
                </a:xfrm>
                <a:custGeom>
                  <a:avLst/>
                  <a:gdLst>
                    <a:gd name="connsiteX0" fmla="*/ 0 w 2458"/>
                    <a:gd name="connsiteY0" fmla="*/ 0 h 7763"/>
                    <a:gd name="connsiteX1" fmla="*/ 2458 w 2458"/>
                    <a:gd name="connsiteY1" fmla="*/ 5267 h 7763"/>
                    <a:gd name="connsiteX2" fmla="*/ 0 w 2458"/>
                    <a:gd name="connsiteY2" fmla="*/ 7763 h 7763"/>
                    <a:gd name="connsiteX3" fmla="*/ 0 w 2458"/>
                    <a:gd name="connsiteY3" fmla="*/ 0 h 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58" h="7763">
                      <a:moveTo>
                        <a:pt x="0" y="0"/>
                      </a:moveTo>
                      <a:lnTo>
                        <a:pt x="2458" y="5267"/>
                      </a:lnTo>
                      <a:lnTo>
                        <a:pt x="0" y="77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7" name="자유형 406"/>
                <p:cNvSpPr>
                  <a:spLocks/>
                </p:cNvSpPr>
                <p:nvPr/>
              </p:nvSpPr>
              <p:spPr bwMode="auto">
                <a:xfrm>
                  <a:off x="-1291517" y="4728304"/>
                  <a:ext cx="60511" cy="131021"/>
                </a:xfrm>
                <a:custGeom>
                  <a:avLst/>
                  <a:gdLst>
                    <a:gd name="connsiteX0" fmla="*/ 36207 w 60511"/>
                    <a:gd name="connsiteY0" fmla="*/ 0 h 131021"/>
                    <a:gd name="connsiteX1" fmla="*/ 45653 w 60511"/>
                    <a:gd name="connsiteY1" fmla="*/ 0 h 131021"/>
                    <a:gd name="connsiteX2" fmla="*/ 56672 w 60511"/>
                    <a:gd name="connsiteY2" fmla="*/ 1598 h 131021"/>
                    <a:gd name="connsiteX3" fmla="*/ 60511 w 60511"/>
                    <a:gd name="connsiteY3" fmla="*/ 3996 h 131021"/>
                    <a:gd name="connsiteX4" fmla="*/ 60511 w 60511"/>
                    <a:gd name="connsiteY4" fmla="*/ 106879 h 131021"/>
                    <a:gd name="connsiteX5" fmla="*/ 53524 w 60511"/>
                    <a:gd name="connsiteY5" fmla="*/ 94271 h 131021"/>
                    <a:gd name="connsiteX6" fmla="*/ 48801 w 60511"/>
                    <a:gd name="connsiteY6" fmla="*/ 97467 h 131021"/>
                    <a:gd name="connsiteX7" fmla="*/ 60511 w 60511"/>
                    <a:gd name="connsiteY7" fmla="*/ 122558 h 131021"/>
                    <a:gd name="connsiteX8" fmla="*/ 60511 w 60511"/>
                    <a:gd name="connsiteY8" fmla="*/ 130321 h 131021"/>
                    <a:gd name="connsiteX9" fmla="*/ 59821 w 60511"/>
                    <a:gd name="connsiteY9" fmla="*/ 131021 h 131021"/>
                    <a:gd name="connsiteX10" fmla="*/ 0 w 60511"/>
                    <a:gd name="connsiteY10" fmla="*/ 97467 h 131021"/>
                    <a:gd name="connsiteX11" fmla="*/ 25188 w 60511"/>
                    <a:gd name="connsiteY11" fmla="*/ 15978 h 131021"/>
                    <a:gd name="connsiteX12" fmla="*/ 28336 w 60511"/>
                    <a:gd name="connsiteY12" fmla="*/ 4794 h 131021"/>
                    <a:gd name="connsiteX13" fmla="*/ 36207 w 60511"/>
                    <a:gd name="connsiteY13" fmla="*/ 0 h 131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0511" h="131021">
                      <a:moveTo>
                        <a:pt x="36207" y="0"/>
                      </a:moveTo>
                      <a:lnTo>
                        <a:pt x="45653" y="0"/>
                      </a:lnTo>
                      <a:lnTo>
                        <a:pt x="56672" y="1598"/>
                      </a:lnTo>
                      <a:lnTo>
                        <a:pt x="60511" y="3996"/>
                      </a:lnTo>
                      <a:lnTo>
                        <a:pt x="60511" y="106879"/>
                      </a:lnTo>
                      <a:lnTo>
                        <a:pt x="53524" y="94271"/>
                      </a:lnTo>
                      <a:lnTo>
                        <a:pt x="48801" y="97467"/>
                      </a:lnTo>
                      <a:lnTo>
                        <a:pt x="60511" y="122558"/>
                      </a:lnTo>
                      <a:lnTo>
                        <a:pt x="60511" y="130321"/>
                      </a:lnTo>
                      <a:lnTo>
                        <a:pt x="59821" y="131021"/>
                      </a:lnTo>
                      <a:lnTo>
                        <a:pt x="0" y="97467"/>
                      </a:lnTo>
                      <a:lnTo>
                        <a:pt x="25188" y="15978"/>
                      </a:lnTo>
                      <a:lnTo>
                        <a:pt x="28336" y="4794"/>
                      </a:lnTo>
                      <a:lnTo>
                        <a:pt x="36207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8" name="자유형 407"/>
                <p:cNvSpPr>
                  <a:spLocks/>
                </p:cNvSpPr>
                <p:nvPr/>
              </p:nvSpPr>
              <p:spPr bwMode="auto">
                <a:xfrm>
                  <a:off x="-1334021" y="4836955"/>
                  <a:ext cx="103015" cy="115476"/>
                </a:xfrm>
                <a:custGeom>
                  <a:avLst/>
                  <a:gdLst>
                    <a:gd name="connsiteX0" fmla="*/ 42504 w 103015"/>
                    <a:gd name="connsiteY0" fmla="*/ 0 h 115476"/>
                    <a:gd name="connsiteX1" fmla="*/ 53524 w 103015"/>
                    <a:gd name="connsiteY1" fmla="*/ 4794 h 115476"/>
                    <a:gd name="connsiteX2" fmla="*/ 92879 w 103015"/>
                    <a:gd name="connsiteY2" fmla="*/ 28761 h 115476"/>
                    <a:gd name="connsiteX3" fmla="*/ 103015 w 103015"/>
                    <a:gd name="connsiteY3" fmla="*/ 32762 h 115476"/>
                    <a:gd name="connsiteX4" fmla="*/ 103015 w 103015"/>
                    <a:gd name="connsiteY4" fmla="*/ 115476 h 115476"/>
                    <a:gd name="connsiteX5" fmla="*/ 99176 w 103015"/>
                    <a:gd name="connsiteY5" fmla="*/ 115043 h 115476"/>
                    <a:gd name="connsiteX6" fmla="*/ 67692 w 103015"/>
                    <a:gd name="connsiteY6" fmla="*/ 100663 h 115476"/>
                    <a:gd name="connsiteX7" fmla="*/ 39356 w 103015"/>
                    <a:gd name="connsiteY7" fmla="*/ 83087 h 115476"/>
                    <a:gd name="connsiteX8" fmla="*/ 11020 w 103015"/>
                    <a:gd name="connsiteY8" fmla="*/ 62315 h 115476"/>
                    <a:gd name="connsiteX9" fmla="*/ 3148 w 103015"/>
                    <a:gd name="connsiteY9" fmla="*/ 54326 h 115476"/>
                    <a:gd name="connsiteX10" fmla="*/ 0 w 103015"/>
                    <a:gd name="connsiteY10" fmla="*/ 43141 h 115476"/>
                    <a:gd name="connsiteX11" fmla="*/ 3148 w 103015"/>
                    <a:gd name="connsiteY11" fmla="*/ 28761 h 115476"/>
                    <a:gd name="connsiteX12" fmla="*/ 9445 w 103015"/>
                    <a:gd name="connsiteY12" fmla="*/ 17576 h 115476"/>
                    <a:gd name="connsiteX13" fmla="*/ 17316 w 103015"/>
                    <a:gd name="connsiteY13" fmla="*/ 4794 h 115476"/>
                    <a:gd name="connsiteX14" fmla="*/ 31485 w 103015"/>
                    <a:gd name="connsiteY14" fmla="*/ 3196 h 115476"/>
                    <a:gd name="connsiteX15" fmla="*/ 42504 w 103015"/>
                    <a:gd name="connsiteY15" fmla="*/ 0 h 11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015" h="115476">
                      <a:moveTo>
                        <a:pt x="42504" y="0"/>
                      </a:moveTo>
                      <a:lnTo>
                        <a:pt x="53524" y="4794"/>
                      </a:lnTo>
                      <a:lnTo>
                        <a:pt x="92879" y="28761"/>
                      </a:lnTo>
                      <a:lnTo>
                        <a:pt x="103015" y="32762"/>
                      </a:lnTo>
                      <a:lnTo>
                        <a:pt x="103015" y="115476"/>
                      </a:lnTo>
                      <a:lnTo>
                        <a:pt x="99176" y="115043"/>
                      </a:lnTo>
                      <a:lnTo>
                        <a:pt x="67692" y="100663"/>
                      </a:lnTo>
                      <a:lnTo>
                        <a:pt x="39356" y="83087"/>
                      </a:lnTo>
                      <a:lnTo>
                        <a:pt x="11020" y="62315"/>
                      </a:lnTo>
                      <a:lnTo>
                        <a:pt x="3148" y="54326"/>
                      </a:lnTo>
                      <a:lnTo>
                        <a:pt x="0" y="43141"/>
                      </a:lnTo>
                      <a:lnTo>
                        <a:pt x="3148" y="28761"/>
                      </a:lnTo>
                      <a:lnTo>
                        <a:pt x="9445" y="17576"/>
                      </a:lnTo>
                      <a:lnTo>
                        <a:pt x="17316" y="4794"/>
                      </a:lnTo>
                      <a:lnTo>
                        <a:pt x="31485" y="3196"/>
                      </a:lnTo>
                      <a:lnTo>
                        <a:pt x="42504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9" name="Freeform 9"/>
                <p:cNvSpPr>
                  <a:spLocks/>
                </p:cNvSpPr>
                <p:nvPr/>
              </p:nvSpPr>
              <p:spPr bwMode="auto">
                <a:xfrm>
                  <a:off x="-1619629" y="4934579"/>
                  <a:ext cx="174537" cy="139632"/>
                </a:xfrm>
                <a:custGeom>
                  <a:avLst/>
                  <a:gdLst>
                    <a:gd name="T0" fmla="*/ 0 w 109"/>
                    <a:gd name="T1" fmla="*/ 34 h 88"/>
                    <a:gd name="T2" fmla="*/ 0 w 109"/>
                    <a:gd name="T3" fmla="*/ 34 h 88"/>
                    <a:gd name="T4" fmla="*/ 82 w 109"/>
                    <a:gd name="T5" fmla="*/ 88 h 88"/>
                    <a:gd name="T6" fmla="*/ 82 w 109"/>
                    <a:gd name="T7" fmla="*/ 88 h 88"/>
                    <a:gd name="T8" fmla="*/ 109 w 109"/>
                    <a:gd name="T9" fmla="*/ 48 h 88"/>
                    <a:gd name="T10" fmla="*/ 109 w 109"/>
                    <a:gd name="T11" fmla="*/ 48 h 88"/>
                    <a:gd name="T12" fmla="*/ 95 w 109"/>
                    <a:gd name="T13" fmla="*/ 46 h 88"/>
                    <a:gd name="T14" fmla="*/ 82 w 109"/>
                    <a:gd name="T15" fmla="*/ 45 h 88"/>
                    <a:gd name="T16" fmla="*/ 70 w 109"/>
                    <a:gd name="T17" fmla="*/ 41 h 88"/>
                    <a:gd name="T18" fmla="*/ 59 w 109"/>
                    <a:gd name="T19" fmla="*/ 36 h 88"/>
                    <a:gd name="T20" fmla="*/ 48 w 109"/>
                    <a:gd name="T21" fmla="*/ 30 h 88"/>
                    <a:gd name="T22" fmla="*/ 38 w 109"/>
                    <a:gd name="T23" fmla="*/ 21 h 88"/>
                    <a:gd name="T24" fmla="*/ 30 w 109"/>
                    <a:gd name="T25" fmla="*/ 12 h 88"/>
                    <a:gd name="T26" fmla="*/ 23 w 109"/>
                    <a:gd name="T27" fmla="*/ 0 h 88"/>
                    <a:gd name="T28" fmla="*/ 23 w 109"/>
                    <a:gd name="T29" fmla="*/ 0 h 88"/>
                    <a:gd name="T30" fmla="*/ 0 w 109"/>
                    <a:gd name="T31" fmla="*/ 34 h 88"/>
                    <a:gd name="T32" fmla="*/ 0 w 109"/>
                    <a:gd name="T33" fmla="*/ 3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9" h="88">
                      <a:moveTo>
                        <a:pt x="0" y="34"/>
                      </a:moveTo>
                      <a:lnTo>
                        <a:pt x="0" y="34"/>
                      </a:lnTo>
                      <a:lnTo>
                        <a:pt x="82" y="88"/>
                      </a:lnTo>
                      <a:lnTo>
                        <a:pt x="82" y="88"/>
                      </a:lnTo>
                      <a:lnTo>
                        <a:pt x="109" y="48"/>
                      </a:lnTo>
                      <a:lnTo>
                        <a:pt x="109" y="48"/>
                      </a:lnTo>
                      <a:lnTo>
                        <a:pt x="95" y="46"/>
                      </a:lnTo>
                      <a:lnTo>
                        <a:pt x="82" y="45"/>
                      </a:lnTo>
                      <a:lnTo>
                        <a:pt x="70" y="41"/>
                      </a:lnTo>
                      <a:lnTo>
                        <a:pt x="59" y="36"/>
                      </a:lnTo>
                      <a:lnTo>
                        <a:pt x="48" y="30"/>
                      </a:lnTo>
                      <a:lnTo>
                        <a:pt x="38" y="21"/>
                      </a:lnTo>
                      <a:lnTo>
                        <a:pt x="30" y="12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0" y="34"/>
                      </a:lnTo>
                      <a:lnTo>
                        <a:pt x="0" y="34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0" name="Freeform 10"/>
                <p:cNvSpPr>
                  <a:spLocks/>
                </p:cNvSpPr>
                <p:nvPr/>
              </p:nvSpPr>
              <p:spPr bwMode="auto">
                <a:xfrm>
                  <a:off x="-1499039" y="4829856"/>
                  <a:ext cx="126938" cy="85682"/>
                </a:xfrm>
                <a:custGeom>
                  <a:avLst/>
                  <a:gdLst>
                    <a:gd name="T0" fmla="*/ 72 w 81"/>
                    <a:gd name="T1" fmla="*/ 56 h 56"/>
                    <a:gd name="T2" fmla="*/ 72 w 81"/>
                    <a:gd name="T3" fmla="*/ 56 h 56"/>
                    <a:gd name="T4" fmla="*/ 81 w 81"/>
                    <a:gd name="T5" fmla="*/ 42 h 56"/>
                    <a:gd name="T6" fmla="*/ 81 w 81"/>
                    <a:gd name="T7" fmla="*/ 42 h 56"/>
                    <a:gd name="T8" fmla="*/ 18 w 81"/>
                    <a:gd name="T9" fmla="*/ 0 h 56"/>
                    <a:gd name="T10" fmla="*/ 18 w 81"/>
                    <a:gd name="T11" fmla="*/ 0 h 56"/>
                    <a:gd name="T12" fmla="*/ 15 w 81"/>
                    <a:gd name="T13" fmla="*/ 6 h 56"/>
                    <a:gd name="T14" fmla="*/ 15 w 81"/>
                    <a:gd name="T15" fmla="*/ 6 h 56"/>
                    <a:gd name="T16" fmla="*/ 7 w 81"/>
                    <a:gd name="T17" fmla="*/ 15 h 56"/>
                    <a:gd name="T18" fmla="*/ 2 w 81"/>
                    <a:gd name="T19" fmla="*/ 24 h 56"/>
                    <a:gd name="T20" fmla="*/ 0 w 81"/>
                    <a:gd name="T21" fmla="*/ 34 h 56"/>
                    <a:gd name="T22" fmla="*/ 2 w 81"/>
                    <a:gd name="T23" fmla="*/ 40 h 56"/>
                    <a:gd name="T24" fmla="*/ 4 w 81"/>
                    <a:gd name="T25" fmla="*/ 45 h 56"/>
                    <a:gd name="T26" fmla="*/ 4 w 81"/>
                    <a:gd name="T27" fmla="*/ 45 h 56"/>
                    <a:gd name="T28" fmla="*/ 6 w 81"/>
                    <a:gd name="T29" fmla="*/ 49 h 56"/>
                    <a:gd name="T30" fmla="*/ 9 w 81"/>
                    <a:gd name="T31" fmla="*/ 52 h 56"/>
                    <a:gd name="T32" fmla="*/ 18 w 81"/>
                    <a:gd name="T33" fmla="*/ 56 h 56"/>
                    <a:gd name="T34" fmla="*/ 29 w 81"/>
                    <a:gd name="T35" fmla="*/ 56 h 56"/>
                    <a:gd name="T36" fmla="*/ 40 w 81"/>
                    <a:gd name="T37" fmla="*/ 56 h 56"/>
                    <a:gd name="T38" fmla="*/ 40 w 81"/>
                    <a:gd name="T39" fmla="*/ 56 h 56"/>
                    <a:gd name="T40" fmla="*/ 72 w 81"/>
                    <a:gd name="T41" fmla="*/ 56 h 56"/>
                    <a:gd name="T42" fmla="*/ 72 w 81"/>
                    <a:gd name="T43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1" h="56">
                      <a:moveTo>
                        <a:pt x="72" y="56"/>
                      </a:moveTo>
                      <a:lnTo>
                        <a:pt x="72" y="56"/>
                      </a:lnTo>
                      <a:lnTo>
                        <a:pt x="81" y="42"/>
                      </a:lnTo>
                      <a:lnTo>
                        <a:pt x="81" y="42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5" y="6"/>
                      </a:lnTo>
                      <a:lnTo>
                        <a:pt x="15" y="6"/>
                      </a:lnTo>
                      <a:lnTo>
                        <a:pt x="7" y="15"/>
                      </a:lnTo>
                      <a:lnTo>
                        <a:pt x="2" y="24"/>
                      </a:lnTo>
                      <a:lnTo>
                        <a:pt x="0" y="34"/>
                      </a:lnTo>
                      <a:lnTo>
                        <a:pt x="2" y="40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6" y="49"/>
                      </a:lnTo>
                      <a:lnTo>
                        <a:pt x="9" y="52"/>
                      </a:lnTo>
                      <a:lnTo>
                        <a:pt x="18" y="56"/>
                      </a:lnTo>
                      <a:lnTo>
                        <a:pt x="29" y="56"/>
                      </a:lnTo>
                      <a:lnTo>
                        <a:pt x="40" y="56"/>
                      </a:lnTo>
                      <a:lnTo>
                        <a:pt x="40" y="56"/>
                      </a:lnTo>
                      <a:lnTo>
                        <a:pt x="72" y="56"/>
                      </a:lnTo>
                      <a:lnTo>
                        <a:pt x="72" y="56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1" name="Freeform 12"/>
                <p:cNvSpPr>
                  <a:spLocks/>
                </p:cNvSpPr>
                <p:nvPr/>
              </p:nvSpPr>
              <p:spPr bwMode="auto">
                <a:xfrm>
                  <a:off x="-1270552" y="4950446"/>
                  <a:ext cx="38080" cy="28561"/>
                </a:xfrm>
                <a:custGeom>
                  <a:avLst/>
                  <a:gdLst>
                    <a:gd name="T0" fmla="*/ 0 w 24"/>
                    <a:gd name="T1" fmla="*/ 0 h 17"/>
                    <a:gd name="T2" fmla="*/ 0 w 24"/>
                    <a:gd name="T3" fmla="*/ 0 h 17"/>
                    <a:gd name="T4" fmla="*/ 24 w 24"/>
                    <a:gd name="T5" fmla="*/ 17 h 17"/>
                    <a:gd name="T6" fmla="*/ 24 w 24"/>
                    <a:gd name="T7" fmla="*/ 17 h 17"/>
                    <a:gd name="T8" fmla="*/ 24 w 24"/>
                    <a:gd name="T9" fmla="*/ 10 h 17"/>
                    <a:gd name="T10" fmla="*/ 24 w 24"/>
                    <a:gd name="T11" fmla="*/ 7 h 17"/>
                    <a:gd name="T12" fmla="*/ 22 w 24"/>
                    <a:gd name="T13" fmla="*/ 5 h 17"/>
                    <a:gd name="T14" fmla="*/ 15 w 24"/>
                    <a:gd name="T15" fmla="*/ 1 h 17"/>
                    <a:gd name="T16" fmla="*/ 0 w 24"/>
                    <a:gd name="T17" fmla="*/ 0 h 17"/>
                    <a:gd name="T18" fmla="*/ 0 w 24"/>
                    <a:gd name="T1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1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4" y="17"/>
                      </a:lnTo>
                      <a:lnTo>
                        <a:pt x="24" y="17"/>
                      </a:lnTo>
                      <a:lnTo>
                        <a:pt x="24" y="10"/>
                      </a:lnTo>
                      <a:lnTo>
                        <a:pt x="24" y="7"/>
                      </a:lnTo>
                      <a:lnTo>
                        <a:pt x="22" y="5"/>
                      </a:lnTo>
                      <a:lnTo>
                        <a:pt x="15" y="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2" name="Freeform 5"/>
                <p:cNvSpPr>
                  <a:spLocks/>
                </p:cNvSpPr>
                <p:nvPr/>
              </p:nvSpPr>
              <p:spPr bwMode="auto">
                <a:xfrm>
                  <a:off x="-1460956" y="4490298"/>
                  <a:ext cx="212620" cy="209446"/>
                </a:xfrm>
                <a:custGeom>
                  <a:avLst/>
                  <a:gdLst>
                    <a:gd name="T0" fmla="*/ 52 w 133"/>
                    <a:gd name="T1" fmla="*/ 0 h 133"/>
                    <a:gd name="T2" fmla="*/ 52 w 133"/>
                    <a:gd name="T3" fmla="*/ 0 h 133"/>
                    <a:gd name="T4" fmla="*/ 38 w 133"/>
                    <a:gd name="T5" fmla="*/ 7 h 133"/>
                    <a:gd name="T6" fmla="*/ 25 w 133"/>
                    <a:gd name="T7" fmla="*/ 16 h 133"/>
                    <a:gd name="T8" fmla="*/ 25 w 133"/>
                    <a:gd name="T9" fmla="*/ 16 h 133"/>
                    <a:gd name="T10" fmla="*/ 17 w 133"/>
                    <a:gd name="T11" fmla="*/ 23 h 133"/>
                    <a:gd name="T12" fmla="*/ 11 w 133"/>
                    <a:gd name="T13" fmla="*/ 32 h 133"/>
                    <a:gd name="T14" fmla="*/ 6 w 133"/>
                    <a:gd name="T15" fmla="*/ 41 h 133"/>
                    <a:gd name="T16" fmla="*/ 2 w 133"/>
                    <a:gd name="T17" fmla="*/ 52 h 133"/>
                    <a:gd name="T18" fmla="*/ 0 w 133"/>
                    <a:gd name="T19" fmla="*/ 61 h 133"/>
                    <a:gd name="T20" fmla="*/ 0 w 133"/>
                    <a:gd name="T21" fmla="*/ 72 h 133"/>
                    <a:gd name="T22" fmla="*/ 2 w 133"/>
                    <a:gd name="T23" fmla="*/ 82 h 133"/>
                    <a:gd name="T24" fmla="*/ 6 w 133"/>
                    <a:gd name="T25" fmla="*/ 93 h 133"/>
                    <a:gd name="T26" fmla="*/ 6 w 133"/>
                    <a:gd name="T27" fmla="*/ 93 h 133"/>
                    <a:gd name="T28" fmla="*/ 11 w 133"/>
                    <a:gd name="T29" fmla="*/ 102 h 133"/>
                    <a:gd name="T30" fmla="*/ 18 w 133"/>
                    <a:gd name="T31" fmla="*/ 111 h 133"/>
                    <a:gd name="T32" fmla="*/ 25 w 133"/>
                    <a:gd name="T33" fmla="*/ 118 h 133"/>
                    <a:gd name="T34" fmla="*/ 34 w 133"/>
                    <a:gd name="T35" fmla="*/ 124 h 133"/>
                    <a:gd name="T36" fmla="*/ 43 w 133"/>
                    <a:gd name="T37" fmla="*/ 129 h 133"/>
                    <a:gd name="T38" fmla="*/ 54 w 133"/>
                    <a:gd name="T39" fmla="*/ 131 h 133"/>
                    <a:gd name="T40" fmla="*/ 63 w 133"/>
                    <a:gd name="T41" fmla="*/ 133 h 133"/>
                    <a:gd name="T42" fmla="*/ 74 w 133"/>
                    <a:gd name="T43" fmla="*/ 133 h 133"/>
                    <a:gd name="T44" fmla="*/ 74 w 133"/>
                    <a:gd name="T45" fmla="*/ 133 h 133"/>
                    <a:gd name="T46" fmla="*/ 85 w 133"/>
                    <a:gd name="T47" fmla="*/ 129 h 133"/>
                    <a:gd name="T48" fmla="*/ 95 w 133"/>
                    <a:gd name="T49" fmla="*/ 126 h 133"/>
                    <a:gd name="T50" fmla="*/ 104 w 133"/>
                    <a:gd name="T51" fmla="*/ 120 h 133"/>
                    <a:gd name="T52" fmla="*/ 111 w 133"/>
                    <a:gd name="T53" fmla="*/ 115 h 133"/>
                    <a:gd name="T54" fmla="*/ 119 w 133"/>
                    <a:gd name="T55" fmla="*/ 106 h 133"/>
                    <a:gd name="T56" fmla="*/ 124 w 133"/>
                    <a:gd name="T57" fmla="*/ 97 h 133"/>
                    <a:gd name="T58" fmla="*/ 129 w 133"/>
                    <a:gd name="T59" fmla="*/ 88 h 133"/>
                    <a:gd name="T60" fmla="*/ 131 w 133"/>
                    <a:gd name="T61" fmla="*/ 77 h 133"/>
                    <a:gd name="T62" fmla="*/ 131 w 133"/>
                    <a:gd name="T63" fmla="*/ 77 h 133"/>
                    <a:gd name="T64" fmla="*/ 133 w 133"/>
                    <a:gd name="T65" fmla="*/ 66 h 133"/>
                    <a:gd name="T66" fmla="*/ 131 w 133"/>
                    <a:gd name="T67" fmla="*/ 56 h 133"/>
                    <a:gd name="T68" fmla="*/ 129 w 133"/>
                    <a:gd name="T69" fmla="*/ 45 h 133"/>
                    <a:gd name="T70" fmla="*/ 124 w 133"/>
                    <a:gd name="T71" fmla="*/ 34 h 133"/>
                    <a:gd name="T72" fmla="*/ 119 w 133"/>
                    <a:gd name="T73" fmla="*/ 27 h 133"/>
                    <a:gd name="T74" fmla="*/ 111 w 133"/>
                    <a:gd name="T75" fmla="*/ 18 h 133"/>
                    <a:gd name="T76" fmla="*/ 103 w 133"/>
                    <a:gd name="T77" fmla="*/ 11 h 133"/>
                    <a:gd name="T78" fmla="*/ 94 w 133"/>
                    <a:gd name="T79" fmla="*/ 5 h 133"/>
                    <a:gd name="T80" fmla="*/ 94 w 133"/>
                    <a:gd name="T81" fmla="*/ 5 h 133"/>
                    <a:gd name="T82" fmla="*/ 81 w 133"/>
                    <a:gd name="T83" fmla="*/ 0 h 133"/>
                    <a:gd name="T84" fmla="*/ 81 w 133"/>
                    <a:gd name="T85" fmla="*/ 0 h 133"/>
                    <a:gd name="T86" fmla="*/ 52 w 133"/>
                    <a:gd name="T87" fmla="*/ 0 h 133"/>
                    <a:gd name="T88" fmla="*/ 52 w 133"/>
                    <a:gd name="T8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33" h="133">
                      <a:moveTo>
                        <a:pt x="52" y="0"/>
                      </a:moveTo>
                      <a:lnTo>
                        <a:pt x="52" y="0"/>
                      </a:lnTo>
                      <a:lnTo>
                        <a:pt x="38" y="7"/>
                      </a:lnTo>
                      <a:lnTo>
                        <a:pt x="25" y="16"/>
                      </a:lnTo>
                      <a:lnTo>
                        <a:pt x="25" y="16"/>
                      </a:lnTo>
                      <a:lnTo>
                        <a:pt x="17" y="23"/>
                      </a:lnTo>
                      <a:lnTo>
                        <a:pt x="11" y="32"/>
                      </a:lnTo>
                      <a:lnTo>
                        <a:pt x="6" y="41"/>
                      </a:lnTo>
                      <a:lnTo>
                        <a:pt x="2" y="52"/>
                      </a:lnTo>
                      <a:lnTo>
                        <a:pt x="0" y="61"/>
                      </a:lnTo>
                      <a:lnTo>
                        <a:pt x="0" y="72"/>
                      </a:lnTo>
                      <a:lnTo>
                        <a:pt x="2" y="82"/>
                      </a:lnTo>
                      <a:lnTo>
                        <a:pt x="6" y="93"/>
                      </a:lnTo>
                      <a:lnTo>
                        <a:pt x="6" y="93"/>
                      </a:lnTo>
                      <a:lnTo>
                        <a:pt x="11" y="102"/>
                      </a:lnTo>
                      <a:lnTo>
                        <a:pt x="18" y="111"/>
                      </a:lnTo>
                      <a:lnTo>
                        <a:pt x="25" y="118"/>
                      </a:lnTo>
                      <a:lnTo>
                        <a:pt x="34" y="124"/>
                      </a:lnTo>
                      <a:lnTo>
                        <a:pt x="43" y="129"/>
                      </a:lnTo>
                      <a:lnTo>
                        <a:pt x="54" y="131"/>
                      </a:lnTo>
                      <a:lnTo>
                        <a:pt x="63" y="133"/>
                      </a:lnTo>
                      <a:lnTo>
                        <a:pt x="74" y="133"/>
                      </a:lnTo>
                      <a:lnTo>
                        <a:pt x="74" y="133"/>
                      </a:lnTo>
                      <a:lnTo>
                        <a:pt x="85" y="129"/>
                      </a:lnTo>
                      <a:lnTo>
                        <a:pt x="95" y="126"/>
                      </a:lnTo>
                      <a:lnTo>
                        <a:pt x="104" y="120"/>
                      </a:lnTo>
                      <a:lnTo>
                        <a:pt x="111" y="115"/>
                      </a:lnTo>
                      <a:lnTo>
                        <a:pt x="119" y="106"/>
                      </a:lnTo>
                      <a:lnTo>
                        <a:pt x="124" y="97"/>
                      </a:lnTo>
                      <a:lnTo>
                        <a:pt x="129" y="88"/>
                      </a:lnTo>
                      <a:lnTo>
                        <a:pt x="131" y="77"/>
                      </a:lnTo>
                      <a:lnTo>
                        <a:pt x="131" y="77"/>
                      </a:lnTo>
                      <a:lnTo>
                        <a:pt x="133" y="66"/>
                      </a:lnTo>
                      <a:lnTo>
                        <a:pt x="131" y="56"/>
                      </a:lnTo>
                      <a:lnTo>
                        <a:pt x="129" y="45"/>
                      </a:lnTo>
                      <a:lnTo>
                        <a:pt x="124" y="34"/>
                      </a:lnTo>
                      <a:lnTo>
                        <a:pt x="119" y="27"/>
                      </a:lnTo>
                      <a:lnTo>
                        <a:pt x="111" y="18"/>
                      </a:lnTo>
                      <a:lnTo>
                        <a:pt x="103" y="11"/>
                      </a:lnTo>
                      <a:lnTo>
                        <a:pt x="94" y="5"/>
                      </a:lnTo>
                      <a:lnTo>
                        <a:pt x="94" y="5"/>
                      </a:lnTo>
                      <a:lnTo>
                        <a:pt x="81" y="0"/>
                      </a:lnTo>
                      <a:lnTo>
                        <a:pt x="81" y="0"/>
                      </a:lnTo>
                      <a:lnTo>
                        <a:pt x="52" y="0"/>
                      </a:lnTo>
                      <a:lnTo>
                        <a:pt x="52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438" name="그룹 437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439" name="직사각형 438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0" name="직사각형 439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학생들은 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28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되나요</a:t>
              </a:r>
              <a:r>
                <a:rPr lang="en-US" altLang="ko-KR" sz="28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r>
                <a:rPr lang="ko-KR" altLang="en-US" sz="28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endParaRPr lang="en-US" altLang="ko-KR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442" name="그룹 441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443" name="직사각형 442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4" name="직사각형 443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5" name="직사각형 444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37" name="직사각형 436"/>
          <p:cNvSpPr/>
          <p:nvPr/>
        </p:nvSpPr>
        <p:spPr>
          <a:xfrm>
            <a:off x="749163" y="1677756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261938" indent="-261938" algn="ctr"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매년 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11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월 말까지 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학교별 운영계획에 </a:t>
            </a: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따라</a:t>
            </a:r>
            <a:r>
              <a:rPr lang="en-US" altLang="ko-KR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학생만족도조사에 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참여합니다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  <a:endParaRPr lang="ko-KR" altLang="en-US" sz="24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2">
                  <a:lumMod val="50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46" name="직사각형 445"/>
          <p:cNvSpPr/>
          <p:nvPr/>
        </p:nvSpPr>
        <p:spPr>
          <a:xfrm>
            <a:off x="7236069" y="120324"/>
            <a:ext cx="1827702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학생만족도조사 및 인식조사 참여</a:t>
            </a:r>
          </a:p>
        </p:txBody>
      </p:sp>
    </p:spTree>
    <p:extLst>
      <p:ext uri="{BB962C8B-B14F-4D97-AF65-F5344CB8AC3E}">
        <p14:creationId xmlns:p14="http://schemas.microsoft.com/office/powerpoint/2010/main" val="49014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그룹 47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51" name="직사각형 50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학생들은 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28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되나요</a:t>
              </a:r>
              <a:r>
                <a:rPr lang="en-US" altLang="ko-KR" sz="28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r>
                <a:rPr lang="ko-KR" altLang="en-US" sz="28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</a:t>
              </a:r>
              <a:endParaRPr lang="en-US" altLang="ko-KR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65" name="그룹 6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66" name="직사각형 65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직사각형 66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직사각형 67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2" name="그룹 61"/>
          <p:cNvGrpSpPr/>
          <p:nvPr/>
        </p:nvGrpSpPr>
        <p:grpSpPr>
          <a:xfrm>
            <a:off x="762139" y="2455743"/>
            <a:ext cx="7302653" cy="1642027"/>
            <a:chOff x="762139" y="2455743"/>
            <a:chExt cx="7302653" cy="1642027"/>
          </a:xfrm>
        </p:grpSpPr>
        <p:sp>
          <p:nvSpPr>
            <p:cNvPr id="69" name="직사각형 68"/>
            <p:cNvSpPr/>
            <p:nvPr/>
          </p:nvSpPr>
          <p:spPr>
            <a:xfrm>
              <a:off x="762139" y="2455743"/>
              <a:ext cx="1955847" cy="460033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5</a:t>
              </a:r>
              <a:r>
                <a:rPr lang="ko-KR" altLang="en-US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단 척도 체크리스트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790508" y="2944257"/>
              <a:ext cx="7274284" cy="115351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BD6EE"/>
              </a:solidFill>
            </a:ln>
            <a:effectLst>
              <a:innerShdw blurRad="1397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1" name="그룹 70"/>
            <p:cNvGrpSpPr/>
            <p:nvPr/>
          </p:nvGrpSpPr>
          <p:grpSpPr>
            <a:xfrm>
              <a:off x="1305021" y="3495474"/>
              <a:ext cx="6129838" cy="197030"/>
              <a:chOff x="1177086" y="3419588"/>
              <a:chExt cx="6129838" cy="197030"/>
            </a:xfrm>
            <a:solidFill>
              <a:schemeClr val="bg1">
                <a:lumMod val="85000"/>
              </a:schemeClr>
            </a:solidFill>
          </p:grpSpPr>
          <p:sp>
            <p:nvSpPr>
              <p:cNvPr id="86" name="직사각형 85"/>
              <p:cNvSpPr/>
              <p:nvPr/>
            </p:nvSpPr>
            <p:spPr>
              <a:xfrm>
                <a:off x="1177086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9" name="직사각형 88"/>
              <p:cNvSpPr/>
              <p:nvPr/>
            </p:nvSpPr>
            <p:spPr>
              <a:xfrm>
                <a:off x="2660288" y="3419588"/>
                <a:ext cx="197030" cy="1970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4143490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2" name="직사각형 101"/>
              <p:cNvSpPr/>
              <p:nvPr/>
            </p:nvSpPr>
            <p:spPr>
              <a:xfrm>
                <a:off x="5626692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4" name="직사각형 103"/>
              <p:cNvSpPr/>
              <p:nvPr/>
            </p:nvSpPr>
            <p:spPr>
              <a:xfrm>
                <a:off x="7109894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72" name="직사각형 71"/>
            <p:cNvSpPr/>
            <p:nvPr/>
          </p:nvSpPr>
          <p:spPr>
            <a:xfrm>
              <a:off x="790508" y="2944257"/>
              <a:ext cx="7245915" cy="348637"/>
            </a:xfrm>
            <a:prstGeom prst="rect">
              <a:avLst/>
            </a:prstGeom>
            <a:solidFill>
              <a:srgbClr val="BBD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직사각형 72"/>
            <p:cNvSpPr/>
            <p:nvPr/>
          </p:nvSpPr>
          <p:spPr>
            <a:xfrm>
              <a:off x="933347" y="3739436"/>
              <a:ext cx="973426" cy="279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매우 그렇다 </a:t>
              </a:r>
              <a:endParaRPr lang="ko-KR" altLang="en-US" sz="1200" dirty="0"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2397657" y="3739436"/>
              <a:ext cx="973426" cy="279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그렇다 </a:t>
              </a:r>
              <a:endParaRPr lang="ko-KR" altLang="en-US" sz="1200" dirty="0"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5" name="직사각형 74"/>
            <p:cNvSpPr/>
            <p:nvPr/>
          </p:nvSpPr>
          <p:spPr>
            <a:xfrm>
              <a:off x="3894436" y="3739436"/>
              <a:ext cx="973426" cy="279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보통이다</a:t>
              </a: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5366429" y="3739436"/>
              <a:ext cx="973426" cy="279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그렇지 않다</a:t>
              </a: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6757343" y="3733772"/>
              <a:ext cx="11194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매우 그렇지 않다</a:t>
              </a:r>
              <a:endParaRPr lang="ko-KR" altLang="en-US" sz="12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790508" y="2948690"/>
              <a:ext cx="1955847" cy="3016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ko-KR" altLang="en-US" sz="1600" spc="-10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2E75B6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질문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2E75B6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  <p:grpSp>
          <p:nvGrpSpPr>
            <p:cNvPr id="80" name="그룹 79"/>
            <p:cNvGrpSpPr/>
            <p:nvPr/>
          </p:nvGrpSpPr>
          <p:grpSpPr>
            <a:xfrm>
              <a:off x="2145137" y="3438910"/>
              <a:ext cx="4449606" cy="509791"/>
              <a:chOff x="2145137" y="3343660"/>
              <a:chExt cx="4449606" cy="509791"/>
            </a:xfrm>
          </p:grpSpPr>
          <p:cxnSp>
            <p:nvCxnSpPr>
              <p:cNvPr id="81" name="직선 연결선 80"/>
              <p:cNvCxnSpPr/>
              <p:nvPr/>
            </p:nvCxnSpPr>
            <p:spPr>
              <a:xfrm>
                <a:off x="6594743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/>
              <p:cNvCxnSpPr/>
              <p:nvPr/>
            </p:nvCxnSpPr>
            <p:spPr>
              <a:xfrm>
                <a:off x="5111541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직선 연결선 82"/>
              <p:cNvCxnSpPr/>
              <p:nvPr/>
            </p:nvCxnSpPr>
            <p:spPr>
              <a:xfrm>
                <a:off x="3628339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/>
              <p:cNvCxnSpPr/>
              <p:nvPr/>
            </p:nvCxnSpPr>
            <p:spPr>
              <a:xfrm>
                <a:off x="2145137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7" name="L 도형 106"/>
          <p:cNvSpPr/>
          <p:nvPr/>
        </p:nvSpPr>
        <p:spPr>
          <a:xfrm rot="18900000">
            <a:off x="1307499" y="3351489"/>
            <a:ext cx="389102" cy="208102"/>
          </a:xfrm>
          <a:prstGeom prst="corner">
            <a:avLst>
              <a:gd name="adj1" fmla="val 41219"/>
              <a:gd name="adj2" fmla="val 43716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5" name="직사각형 114"/>
          <p:cNvSpPr/>
          <p:nvPr/>
        </p:nvSpPr>
        <p:spPr>
          <a:xfrm>
            <a:off x="749163" y="1677756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261938" indent="-261938" algn="ctr"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5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단 척도 체크리스트 문항 및 </a:t>
            </a: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자유 </a:t>
            </a:r>
            <a:r>
              <a:rPr lang="ko-KR" altLang="en-US" sz="2400" spc="-15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서술식</a:t>
            </a: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응답을 병행합니다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  <a:endParaRPr lang="ko-KR" altLang="en-US" sz="24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2">
                  <a:lumMod val="50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762139" y="4357803"/>
            <a:ext cx="7302653" cy="1888347"/>
            <a:chOff x="762139" y="4357803"/>
            <a:chExt cx="7302653" cy="1888347"/>
          </a:xfrm>
        </p:grpSpPr>
        <p:sp>
          <p:nvSpPr>
            <p:cNvPr id="45" name="직사각형 44"/>
            <p:cNvSpPr/>
            <p:nvPr/>
          </p:nvSpPr>
          <p:spPr>
            <a:xfrm>
              <a:off x="762139" y="4357803"/>
              <a:ext cx="1955847" cy="44632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600" spc="-100" dirty="0" err="1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자유서술식</a:t>
              </a: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응답</a:t>
              </a: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790508" y="4828446"/>
              <a:ext cx="7274284" cy="141770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BD6EE"/>
              </a:solidFill>
            </a:ln>
            <a:effectLst>
              <a:innerShdw blurRad="1397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1009677" y="5227985"/>
              <a:ext cx="6639700" cy="306813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600" spc="-1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1009677" y="5808063"/>
              <a:ext cx="6639700" cy="25417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600" spc="-1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33347" y="4967953"/>
              <a:ext cx="18860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481D6"/>
                </a:buClr>
                <a:buFont typeface="Wingdings" panose="05000000000000000000" pitchFamily="2" charset="2"/>
                <a:buChar char="l"/>
              </a:pPr>
              <a:r>
                <a:rPr lang="ko-KR" altLang="en-US" sz="11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선생님의 좋은 점 </a:t>
              </a:r>
              <a:endParaRPr lang="ko-KR" altLang="en-US" sz="11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33347" y="5577850"/>
              <a:ext cx="18860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481D6"/>
                </a:buClr>
                <a:buFont typeface="Wingdings" panose="05000000000000000000" pitchFamily="2" charset="2"/>
                <a:buChar char="l"/>
              </a:pPr>
              <a:r>
                <a:rPr lang="ko-KR" altLang="en-US" sz="11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선생님께 바라는 점 </a:t>
              </a:r>
              <a:endParaRPr lang="ko-KR" altLang="en-US" sz="11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40" name="직사각형 39"/>
          <p:cNvSpPr/>
          <p:nvPr/>
        </p:nvSpPr>
        <p:spPr>
          <a:xfrm>
            <a:off x="7236069" y="120324"/>
            <a:ext cx="1827702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학생만족도조사 및 인식조사 참여</a:t>
            </a:r>
          </a:p>
        </p:txBody>
      </p:sp>
    </p:spTree>
    <p:extLst>
      <p:ext uri="{BB962C8B-B14F-4D97-AF65-F5344CB8AC3E}">
        <p14:creationId xmlns:p14="http://schemas.microsoft.com/office/powerpoint/2010/main" val="423490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889110" y="1821899"/>
            <a:ext cx="7743467" cy="4534452"/>
          </a:xfrm>
          <a:prstGeom prst="rect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 flipH="1">
            <a:off x="5091758" y="2898863"/>
            <a:ext cx="3218296" cy="3146754"/>
            <a:chOff x="3" y="-3"/>
            <a:chExt cx="2879" cy="2815"/>
          </a:xfrm>
          <a:solidFill>
            <a:schemeClr val="bg1">
              <a:lumMod val="85000"/>
            </a:schemeClr>
          </a:solidFill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642" y="1586"/>
              <a:ext cx="486" cy="4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58" y="2111"/>
              <a:ext cx="1054" cy="701"/>
            </a:xfrm>
            <a:custGeom>
              <a:avLst/>
              <a:gdLst>
                <a:gd name="T0" fmla="*/ 281 w 445"/>
                <a:gd name="T1" fmla="*/ 2 h 296"/>
                <a:gd name="T2" fmla="*/ 280 w 445"/>
                <a:gd name="T3" fmla="*/ 0 h 296"/>
                <a:gd name="T4" fmla="*/ 277 w 445"/>
                <a:gd name="T5" fmla="*/ 0 h 296"/>
                <a:gd name="T6" fmla="*/ 252 w 445"/>
                <a:gd name="T7" fmla="*/ 0 h 296"/>
                <a:gd name="T8" fmla="*/ 193 w 445"/>
                <a:gd name="T9" fmla="*/ 0 h 296"/>
                <a:gd name="T10" fmla="*/ 168 w 445"/>
                <a:gd name="T11" fmla="*/ 0 h 296"/>
                <a:gd name="T12" fmla="*/ 164 w 445"/>
                <a:gd name="T13" fmla="*/ 0 h 296"/>
                <a:gd name="T14" fmla="*/ 137 w 445"/>
                <a:gd name="T15" fmla="*/ 3 h 296"/>
                <a:gd name="T16" fmla="*/ 134 w 445"/>
                <a:gd name="T17" fmla="*/ 3 h 296"/>
                <a:gd name="T18" fmla="*/ 130 w 445"/>
                <a:gd name="T19" fmla="*/ 4 h 296"/>
                <a:gd name="T20" fmla="*/ 124 w 445"/>
                <a:gd name="T21" fmla="*/ 5 h 296"/>
                <a:gd name="T22" fmla="*/ 124 w 445"/>
                <a:gd name="T23" fmla="*/ 5 h 296"/>
                <a:gd name="T24" fmla="*/ 1 w 445"/>
                <a:gd name="T25" fmla="*/ 74 h 296"/>
                <a:gd name="T26" fmla="*/ 0 w 445"/>
                <a:gd name="T27" fmla="*/ 84 h 296"/>
                <a:gd name="T28" fmla="*/ 0 w 445"/>
                <a:gd name="T29" fmla="*/ 296 h 296"/>
                <a:gd name="T30" fmla="*/ 445 w 445"/>
                <a:gd name="T31" fmla="*/ 296 h 296"/>
                <a:gd name="T32" fmla="*/ 445 w 445"/>
                <a:gd name="T33" fmla="*/ 84 h 296"/>
                <a:gd name="T34" fmla="*/ 443 w 445"/>
                <a:gd name="T35" fmla="*/ 74 h 296"/>
                <a:gd name="T36" fmla="*/ 281 w 445"/>
                <a:gd name="T37" fmla="*/ 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5" h="296">
                  <a:moveTo>
                    <a:pt x="281" y="2"/>
                  </a:moveTo>
                  <a:cubicBezTo>
                    <a:pt x="280" y="0"/>
                    <a:pt x="280" y="0"/>
                    <a:pt x="280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2" y="4"/>
                    <a:pt x="131" y="4"/>
                    <a:pt x="130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1" y="20"/>
                    <a:pt x="1" y="74"/>
                    <a:pt x="1" y="7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45" y="296"/>
                    <a:pt x="445" y="296"/>
                    <a:pt x="445" y="296"/>
                  </a:cubicBezTo>
                  <a:cubicBezTo>
                    <a:pt x="445" y="84"/>
                    <a:pt x="445" y="84"/>
                    <a:pt x="445" y="84"/>
                  </a:cubicBezTo>
                  <a:cubicBezTo>
                    <a:pt x="443" y="74"/>
                    <a:pt x="443" y="74"/>
                    <a:pt x="443" y="74"/>
                  </a:cubicBezTo>
                  <a:cubicBezTo>
                    <a:pt x="443" y="74"/>
                    <a:pt x="432" y="9"/>
                    <a:pt x="28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1642" y="2111"/>
              <a:ext cx="1053" cy="701"/>
            </a:xfrm>
            <a:custGeom>
              <a:avLst/>
              <a:gdLst>
                <a:gd name="T0" fmla="*/ 281 w 445"/>
                <a:gd name="T1" fmla="*/ 2 h 296"/>
                <a:gd name="T2" fmla="*/ 281 w 445"/>
                <a:gd name="T3" fmla="*/ 0 h 296"/>
                <a:gd name="T4" fmla="*/ 277 w 445"/>
                <a:gd name="T5" fmla="*/ 0 h 296"/>
                <a:gd name="T6" fmla="*/ 252 w 445"/>
                <a:gd name="T7" fmla="*/ 0 h 296"/>
                <a:gd name="T8" fmla="*/ 193 w 445"/>
                <a:gd name="T9" fmla="*/ 0 h 296"/>
                <a:gd name="T10" fmla="*/ 168 w 445"/>
                <a:gd name="T11" fmla="*/ 0 h 296"/>
                <a:gd name="T12" fmla="*/ 164 w 445"/>
                <a:gd name="T13" fmla="*/ 0 h 296"/>
                <a:gd name="T14" fmla="*/ 138 w 445"/>
                <a:gd name="T15" fmla="*/ 3 h 296"/>
                <a:gd name="T16" fmla="*/ 134 w 445"/>
                <a:gd name="T17" fmla="*/ 3 h 296"/>
                <a:gd name="T18" fmla="*/ 130 w 445"/>
                <a:gd name="T19" fmla="*/ 4 h 296"/>
                <a:gd name="T20" fmla="*/ 124 w 445"/>
                <a:gd name="T21" fmla="*/ 5 h 296"/>
                <a:gd name="T22" fmla="*/ 124 w 445"/>
                <a:gd name="T23" fmla="*/ 5 h 296"/>
                <a:gd name="T24" fmla="*/ 1 w 445"/>
                <a:gd name="T25" fmla="*/ 74 h 296"/>
                <a:gd name="T26" fmla="*/ 0 w 445"/>
                <a:gd name="T27" fmla="*/ 84 h 296"/>
                <a:gd name="T28" fmla="*/ 0 w 445"/>
                <a:gd name="T29" fmla="*/ 296 h 296"/>
                <a:gd name="T30" fmla="*/ 445 w 445"/>
                <a:gd name="T31" fmla="*/ 296 h 296"/>
                <a:gd name="T32" fmla="*/ 445 w 445"/>
                <a:gd name="T33" fmla="*/ 84 h 296"/>
                <a:gd name="T34" fmla="*/ 444 w 445"/>
                <a:gd name="T35" fmla="*/ 74 h 296"/>
                <a:gd name="T36" fmla="*/ 281 w 445"/>
                <a:gd name="T37" fmla="*/ 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5" h="296">
                  <a:moveTo>
                    <a:pt x="281" y="2"/>
                  </a:moveTo>
                  <a:cubicBezTo>
                    <a:pt x="281" y="0"/>
                    <a:pt x="281" y="0"/>
                    <a:pt x="281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34" y="3"/>
                    <a:pt x="134" y="3"/>
                    <a:pt x="134" y="3"/>
                  </a:cubicBezTo>
                  <a:cubicBezTo>
                    <a:pt x="132" y="4"/>
                    <a:pt x="131" y="4"/>
                    <a:pt x="130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1" y="20"/>
                    <a:pt x="1" y="74"/>
                    <a:pt x="1" y="7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45" y="296"/>
                    <a:pt x="445" y="296"/>
                    <a:pt x="445" y="296"/>
                  </a:cubicBezTo>
                  <a:cubicBezTo>
                    <a:pt x="445" y="84"/>
                    <a:pt x="445" y="84"/>
                    <a:pt x="445" y="84"/>
                  </a:cubicBezTo>
                  <a:cubicBezTo>
                    <a:pt x="444" y="74"/>
                    <a:pt x="444" y="74"/>
                    <a:pt x="444" y="74"/>
                  </a:cubicBezTo>
                  <a:cubicBezTo>
                    <a:pt x="444" y="74"/>
                    <a:pt x="432" y="9"/>
                    <a:pt x="28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1926" y="1586"/>
              <a:ext cx="485" cy="4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268" y="539"/>
              <a:ext cx="367" cy="36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34" y="-3"/>
              <a:ext cx="1278" cy="1818"/>
            </a:xfrm>
            <a:custGeom>
              <a:avLst/>
              <a:gdLst>
                <a:gd name="T0" fmla="*/ 147 w 540"/>
                <a:gd name="T1" fmla="*/ 372 h 768"/>
                <a:gd name="T2" fmla="*/ 357 w 540"/>
                <a:gd name="T3" fmla="*/ 145 h 768"/>
                <a:gd name="T4" fmla="*/ 184 w 540"/>
                <a:gd name="T5" fmla="*/ 391 h 768"/>
                <a:gd name="T6" fmla="*/ 193 w 540"/>
                <a:gd name="T7" fmla="*/ 403 h 768"/>
                <a:gd name="T8" fmla="*/ 193 w 540"/>
                <a:gd name="T9" fmla="*/ 473 h 768"/>
                <a:gd name="T10" fmla="*/ 136 w 540"/>
                <a:gd name="T11" fmla="*/ 505 h 768"/>
                <a:gd name="T12" fmla="*/ 136 w 540"/>
                <a:gd name="T13" fmla="*/ 505 h 768"/>
                <a:gd name="T14" fmla="*/ 0 w 540"/>
                <a:gd name="T15" fmla="*/ 505 h 768"/>
                <a:gd name="T16" fmla="*/ 0 w 540"/>
                <a:gd name="T17" fmla="*/ 654 h 768"/>
                <a:gd name="T18" fmla="*/ 101 w 540"/>
                <a:gd name="T19" fmla="*/ 768 h 768"/>
                <a:gd name="T20" fmla="*/ 401 w 540"/>
                <a:gd name="T21" fmla="*/ 768 h 768"/>
                <a:gd name="T22" fmla="*/ 522 w 540"/>
                <a:gd name="T23" fmla="*/ 652 h 768"/>
                <a:gd name="T24" fmla="*/ 540 w 540"/>
                <a:gd name="T25" fmla="*/ 653 h 768"/>
                <a:gd name="T26" fmla="*/ 540 w 540"/>
                <a:gd name="T27" fmla="*/ 81 h 768"/>
                <a:gd name="T28" fmla="*/ 459 w 540"/>
                <a:gd name="T29" fmla="*/ 0 h 768"/>
                <a:gd name="T30" fmla="*/ 81 w 540"/>
                <a:gd name="T31" fmla="*/ 0 h 768"/>
                <a:gd name="T32" fmla="*/ 0 w 540"/>
                <a:gd name="T33" fmla="*/ 81 h 768"/>
                <a:gd name="T34" fmla="*/ 0 w 540"/>
                <a:gd name="T35" fmla="*/ 371 h 768"/>
                <a:gd name="T36" fmla="*/ 136 w 540"/>
                <a:gd name="T37" fmla="*/ 371 h 768"/>
                <a:gd name="T38" fmla="*/ 147 w 540"/>
                <a:gd name="T39" fmla="*/ 372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0" h="768">
                  <a:moveTo>
                    <a:pt x="147" y="372"/>
                  </a:moveTo>
                  <a:cubicBezTo>
                    <a:pt x="357" y="145"/>
                    <a:pt x="357" y="145"/>
                    <a:pt x="357" y="145"/>
                  </a:cubicBezTo>
                  <a:cubicBezTo>
                    <a:pt x="184" y="391"/>
                    <a:pt x="184" y="391"/>
                    <a:pt x="184" y="391"/>
                  </a:cubicBezTo>
                  <a:cubicBezTo>
                    <a:pt x="187" y="394"/>
                    <a:pt x="190" y="398"/>
                    <a:pt x="193" y="403"/>
                  </a:cubicBezTo>
                  <a:cubicBezTo>
                    <a:pt x="205" y="424"/>
                    <a:pt x="205" y="452"/>
                    <a:pt x="193" y="473"/>
                  </a:cubicBezTo>
                  <a:cubicBezTo>
                    <a:pt x="181" y="493"/>
                    <a:pt x="160" y="505"/>
                    <a:pt x="136" y="505"/>
                  </a:cubicBezTo>
                  <a:cubicBezTo>
                    <a:pt x="136" y="505"/>
                    <a:pt x="136" y="505"/>
                    <a:pt x="136" y="505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0" y="654"/>
                    <a:pt x="0" y="654"/>
                    <a:pt x="0" y="654"/>
                  </a:cubicBezTo>
                  <a:cubicBezTo>
                    <a:pt x="56" y="663"/>
                    <a:pt x="98" y="710"/>
                    <a:pt x="101" y="768"/>
                  </a:cubicBezTo>
                  <a:cubicBezTo>
                    <a:pt x="401" y="768"/>
                    <a:pt x="401" y="768"/>
                    <a:pt x="401" y="768"/>
                  </a:cubicBezTo>
                  <a:cubicBezTo>
                    <a:pt x="404" y="704"/>
                    <a:pt x="457" y="652"/>
                    <a:pt x="522" y="652"/>
                  </a:cubicBezTo>
                  <a:cubicBezTo>
                    <a:pt x="528" y="652"/>
                    <a:pt x="534" y="653"/>
                    <a:pt x="540" y="653"/>
                  </a:cubicBezTo>
                  <a:cubicBezTo>
                    <a:pt x="540" y="81"/>
                    <a:pt x="540" y="81"/>
                    <a:pt x="540" y="81"/>
                  </a:cubicBezTo>
                  <a:cubicBezTo>
                    <a:pt x="540" y="36"/>
                    <a:pt x="503" y="0"/>
                    <a:pt x="45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7" y="0"/>
                    <a:pt x="0" y="36"/>
                    <a:pt x="0" y="8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136" y="371"/>
                    <a:pt x="136" y="371"/>
                    <a:pt x="136" y="371"/>
                  </a:cubicBezTo>
                  <a:cubicBezTo>
                    <a:pt x="140" y="371"/>
                    <a:pt x="143" y="371"/>
                    <a:pt x="147" y="3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" y="946"/>
              <a:ext cx="1366" cy="1866"/>
            </a:xfrm>
            <a:custGeom>
              <a:avLst/>
              <a:gdLst>
                <a:gd name="T0" fmla="*/ 178 w 577"/>
                <a:gd name="T1" fmla="*/ 507 h 788"/>
                <a:gd name="T2" fmla="*/ 178 w 577"/>
                <a:gd name="T3" fmla="*/ 388 h 788"/>
                <a:gd name="T4" fmla="*/ 198 w 577"/>
                <a:gd name="T5" fmla="*/ 388 h 788"/>
                <a:gd name="T6" fmla="*/ 198 w 577"/>
                <a:gd name="T7" fmla="*/ 497 h 788"/>
                <a:gd name="T8" fmla="*/ 270 w 577"/>
                <a:gd name="T9" fmla="*/ 478 h 788"/>
                <a:gd name="T10" fmla="*/ 276 w 577"/>
                <a:gd name="T11" fmla="*/ 477 h 788"/>
                <a:gd name="T12" fmla="*/ 280 w 577"/>
                <a:gd name="T13" fmla="*/ 476 h 788"/>
                <a:gd name="T14" fmla="*/ 291 w 577"/>
                <a:gd name="T15" fmla="*/ 476 h 788"/>
                <a:gd name="T16" fmla="*/ 291 w 577"/>
                <a:gd name="T17" fmla="*/ 463 h 788"/>
                <a:gd name="T18" fmla="*/ 249 w 577"/>
                <a:gd name="T19" fmla="*/ 372 h 788"/>
                <a:gd name="T20" fmla="*/ 291 w 577"/>
                <a:gd name="T21" fmla="*/ 281 h 788"/>
                <a:gd name="T22" fmla="*/ 291 w 577"/>
                <a:gd name="T23" fmla="*/ 114 h 788"/>
                <a:gd name="T24" fmla="*/ 291 w 577"/>
                <a:gd name="T25" fmla="*/ 77 h 788"/>
                <a:gd name="T26" fmla="*/ 527 w 577"/>
                <a:gd name="T27" fmla="*/ 77 h 788"/>
                <a:gd name="T28" fmla="*/ 527 w 577"/>
                <a:gd name="T29" fmla="*/ 0 h 788"/>
                <a:gd name="T30" fmla="*/ 281 w 577"/>
                <a:gd name="T31" fmla="*/ 0 h 788"/>
                <a:gd name="T32" fmla="*/ 281 w 577"/>
                <a:gd name="T33" fmla="*/ 0 h 788"/>
                <a:gd name="T34" fmla="*/ 279 w 577"/>
                <a:gd name="T35" fmla="*/ 0 h 788"/>
                <a:gd name="T36" fmla="*/ 276 w 577"/>
                <a:gd name="T37" fmla="*/ 0 h 788"/>
                <a:gd name="T38" fmla="*/ 95 w 577"/>
                <a:gd name="T39" fmla="*/ 0 h 788"/>
                <a:gd name="T40" fmla="*/ 0 w 577"/>
                <a:gd name="T41" fmla="*/ 107 h 788"/>
                <a:gd name="T42" fmla="*/ 0 w 577"/>
                <a:gd name="T43" fmla="*/ 360 h 788"/>
                <a:gd name="T44" fmla="*/ 65 w 577"/>
                <a:gd name="T45" fmla="*/ 360 h 788"/>
                <a:gd name="T46" fmla="*/ 65 w 577"/>
                <a:gd name="T47" fmla="*/ 114 h 788"/>
                <a:gd name="T48" fmla="*/ 86 w 577"/>
                <a:gd name="T49" fmla="*/ 114 h 788"/>
                <a:gd name="T50" fmla="*/ 85 w 577"/>
                <a:gd name="T51" fmla="*/ 742 h 788"/>
                <a:gd name="T52" fmla="*/ 130 w 577"/>
                <a:gd name="T53" fmla="*/ 788 h 788"/>
                <a:gd name="T54" fmla="*/ 130 w 577"/>
                <a:gd name="T55" fmla="*/ 574 h 788"/>
                <a:gd name="T56" fmla="*/ 131 w 577"/>
                <a:gd name="T57" fmla="*/ 564 h 788"/>
                <a:gd name="T58" fmla="*/ 178 w 577"/>
                <a:gd name="T59" fmla="*/ 507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7" h="788">
                  <a:moveTo>
                    <a:pt x="178" y="507"/>
                  </a:moveTo>
                  <a:cubicBezTo>
                    <a:pt x="178" y="388"/>
                    <a:pt x="178" y="388"/>
                    <a:pt x="178" y="388"/>
                  </a:cubicBezTo>
                  <a:cubicBezTo>
                    <a:pt x="198" y="388"/>
                    <a:pt x="198" y="388"/>
                    <a:pt x="198" y="388"/>
                  </a:cubicBezTo>
                  <a:cubicBezTo>
                    <a:pt x="198" y="497"/>
                    <a:pt x="198" y="497"/>
                    <a:pt x="198" y="497"/>
                  </a:cubicBezTo>
                  <a:cubicBezTo>
                    <a:pt x="217" y="489"/>
                    <a:pt x="240" y="482"/>
                    <a:pt x="270" y="478"/>
                  </a:cubicBezTo>
                  <a:cubicBezTo>
                    <a:pt x="276" y="477"/>
                    <a:pt x="276" y="477"/>
                    <a:pt x="276" y="477"/>
                  </a:cubicBezTo>
                  <a:cubicBezTo>
                    <a:pt x="278" y="477"/>
                    <a:pt x="279" y="477"/>
                    <a:pt x="280" y="476"/>
                  </a:cubicBezTo>
                  <a:cubicBezTo>
                    <a:pt x="291" y="476"/>
                    <a:pt x="291" y="476"/>
                    <a:pt x="291" y="476"/>
                  </a:cubicBezTo>
                  <a:cubicBezTo>
                    <a:pt x="291" y="463"/>
                    <a:pt x="291" y="463"/>
                    <a:pt x="291" y="463"/>
                  </a:cubicBezTo>
                  <a:cubicBezTo>
                    <a:pt x="266" y="441"/>
                    <a:pt x="249" y="409"/>
                    <a:pt x="249" y="372"/>
                  </a:cubicBezTo>
                  <a:cubicBezTo>
                    <a:pt x="249" y="336"/>
                    <a:pt x="266" y="303"/>
                    <a:pt x="291" y="281"/>
                  </a:cubicBezTo>
                  <a:cubicBezTo>
                    <a:pt x="291" y="114"/>
                    <a:pt x="291" y="114"/>
                    <a:pt x="291" y="114"/>
                  </a:cubicBezTo>
                  <a:cubicBezTo>
                    <a:pt x="291" y="77"/>
                    <a:pt x="291" y="77"/>
                    <a:pt x="291" y="77"/>
                  </a:cubicBezTo>
                  <a:cubicBezTo>
                    <a:pt x="527" y="77"/>
                    <a:pt x="527" y="77"/>
                    <a:pt x="527" y="77"/>
                  </a:cubicBezTo>
                  <a:cubicBezTo>
                    <a:pt x="577" y="77"/>
                    <a:pt x="577" y="0"/>
                    <a:pt x="527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79" y="0"/>
                    <a:pt x="279" y="0"/>
                    <a:pt x="279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36" y="0"/>
                    <a:pt x="0" y="48"/>
                    <a:pt x="0" y="107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409"/>
                    <a:pt x="65" y="409"/>
                    <a:pt x="65" y="360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5" y="742"/>
                    <a:pt x="85" y="742"/>
                    <a:pt x="85" y="742"/>
                  </a:cubicBezTo>
                  <a:cubicBezTo>
                    <a:pt x="85" y="767"/>
                    <a:pt x="105" y="787"/>
                    <a:pt x="130" y="788"/>
                  </a:cubicBezTo>
                  <a:cubicBezTo>
                    <a:pt x="130" y="574"/>
                    <a:pt x="130" y="574"/>
                    <a:pt x="130" y="574"/>
                  </a:cubicBezTo>
                  <a:cubicBezTo>
                    <a:pt x="131" y="564"/>
                    <a:pt x="131" y="564"/>
                    <a:pt x="131" y="564"/>
                  </a:cubicBezTo>
                  <a:cubicBezTo>
                    <a:pt x="132" y="558"/>
                    <a:pt x="139" y="530"/>
                    <a:pt x="178" y="5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1457" y="2474"/>
              <a:ext cx="137" cy="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2747" y="2474"/>
              <a:ext cx="135" cy="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3" y="2474"/>
              <a:ext cx="159" cy="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1" name="슬라이드 번호 개체 틀 5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1860836" y="2853019"/>
            <a:ext cx="3284875" cy="449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ko-KR" altLang="en-US" sz="2000" spc="-2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자신의 학교생활을 되돌아봅니다</a:t>
            </a:r>
            <a:r>
              <a:rPr lang="en-US" altLang="ko-KR" sz="2000" spc="-2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. </a:t>
            </a:r>
            <a:endParaRPr lang="ko-KR" altLang="en-US" sz="2000" spc="-2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93" name="직사각형 92"/>
          <p:cNvSpPr/>
          <p:nvPr/>
        </p:nvSpPr>
        <p:spPr>
          <a:xfrm>
            <a:off x="1860836" y="3693315"/>
            <a:ext cx="3208675" cy="449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ko-KR" altLang="en-US" sz="2000" spc="-2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공정하고 신중한 자세로 임합니다</a:t>
            </a:r>
            <a:r>
              <a:rPr lang="en-US" altLang="ko-KR" sz="2000" spc="-2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. </a:t>
            </a:r>
            <a:endParaRPr lang="ko-KR" altLang="en-US" sz="2000" spc="-2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95" name="직사각형 94"/>
          <p:cNvSpPr/>
          <p:nvPr/>
        </p:nvSpPr>
        <p:spPr>
          <a:xfrm>
            <a:off x="1860836" y="4533611"/>
            <a:ext cx="4073343" cy="449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ko-KR" altLang="en-US" sz="2000" spc="-2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설문 하나하나에 꼼꼼하게 읽고 응답합니다</a:t>
            </a:r>
            <a:r>
              <a:rPr lang="en-US" altLang="ko-KR" sz="2000" spc="-2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. </a:t>
            </a:r>
            <a:endParaRPr lang="ko-KR" altLang="en-US" sz="2000" spc="-2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97" name="직사각형 96"/>
          <p:cNvSpPr/>
          <p:nvPr/>
        </p:nvSpPr>
        <p:spPr>
          <a:xfrm>
            <a:off x="1860836" y="5373906"/>
            <a:ext cx="4405784" cy="449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ko-KR" altLang="en-US" sz="2000" spc="-2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감정에 치우치지 않는 성숙한 태도가 필요합니다</a:t>
            </a:r>
            <a:r>
              <a:rPr lang="en-US" altLang="ko-KR" sz="2000" spc="-2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. </a:t>
            </a:r>
            <a:endParaRPr lang="ko-KR" altLang="en-US" sz="2000" spc="-2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453774" y="2979145"/>
            <a:ext cx="224929" cy="2249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직사각형 108"/>
          <p:cNvSpPr/>
          <p:nvPr/>
        </p:nvSpPr>
        <p:spPr>
          <a:xfrm>
            <a:off x="1453774" y="3819441"/>
            <a:ext cx="224929" cy="2249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" name="직사각형 109"/>
          <p:cNvSpPr/>
          <p:nvPr/>
        </p:nvSpPr>
        <p:spPr>
          <a:xfrm>
            <a:off x="1453774" y="4659737"/>
            <a:ext cx="224929" cy="2249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1" name="직사각형 110"/>
          <p:cNvSpPr/>
          <p:nvPr/>
        </p:nvSpPr>
        <p:spPr>
          <a:xfrm>
            <a:off x="1453774" y="5500032"/>
            <a:ext cx="224929" cy="2249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1271043" y="3427294"/>
            <a:ext cx="6794232" cy="1743075"/>
            <a:chOff x="1159143" y="3103444"/>
            <a:chExt cx="5243939" cy="1743075"/>
          </a:xfrm>
        </p:grpSpPr>
        <p:cxnSp>
          <p:nvCxnSpPr>
            <p:cNvPr id="6" name="직선 연결선 5"/>
            <p:cNvCxnSpPr/>
            <p:nvPr/>
          </p:nvCxnSpPr>
          <p:spPr>
            <a:xfrm>
              <a:off x="1159143" y="3103444"/>
              <a:ext cx="524393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직선 연결선 111"/>
            <p:cNvCxnSpPr/>
            <p:nvPr/>
          </p:nvCxnSpPr>
          <p:spPr>
            <a:xfrm>
              <a:off x="1159143" y="3998794"/>
              <a:ext cx="524393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직선 연결선 112"/>
            <p:cNvCxnSpPr/>
            <p:nvPr/>
          </p:nvCxnSpPr>
          <p:spPr>
            <a:xfrm>
              <a:off x="1159143" y="4846519"/>
              <a:ext cx="524393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L 도형 113"/>
          <p:cNvSpPr/>
          <p:nvPr/>
        </p:nvSpPr>
        <p:spPr>
          <a:xfrm rot="18900000">
            <a:off x="1433643" y="3746637"/>
            <a:ext cx="317733" cy="163755"/>
          </a:xfrm>
          <a:prstGeom prst="corner">
            <a:avLst>
              <a:gd name="adj1" fmla="val 41219"/>
              <a:gd name="adj2" fmla="val 43716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5" name="L 도형 114"/>
          <p:cNvSpPr/>
          <p:nvPr/>
        </p:nvSpPr>
        <p:spPr>
          <a:xfrm rot="18900000">
            <a:off x="1440825" y="2894912"/>
            <a:ext cx="317733" cy="163755"/>
          </a:xfrm>
          <a:prstGeom prst="corner">
            <a:avLst>
              <a:gd name="adj1" fmla="val 41219"/>
              <a:gd name="adj2" fmla="val 43716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6" name="L 도형 115"/>
          <p:cNvSpPr/>
          <p:nvPr/>
        </p:nvSpPr>
        <p:spPr>
          <a:xfrm rot="18900000">
            <a:off x="1433644" y="5418083"/>
            <a:ext cx="317733" cy="163755"/>
          </a:xfrm>
          <a:prstGeom prst="corner">
            <a:avLst>
              <a:gd name="adj1" fmla="val 41219"/>
              <a:gd name="adj2" fmla="val 43716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7" name="L 도형 116"/>
          <p:cNvSpPr/>
          <p:nvPr/>
        </p:nvSpPr>
        <p:spPr>
          <a:xfrm rot="18900000">
            <a:off x="1440826" y="4566358"/>
            <a:ext cx="317733" cy="163755"/>
          </a:xfrm>
          <a:prstGeom prst="corner">
            <a:avLst>
              <a:gd name="adj1" fmla="val 41219"/>
              <a:gd name="adj2" fmla="val 43716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1271043" y="2122498"/>
            <a:ext cx="6794232" cy="429263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학생들에게 필요한 자세</a:t>
            </a:r>
          </a:p>
        </p:txBody>
      </p:sp>
      <p:grpSp>
        <p:nvGrpSpPr>
          <p:cNvPr id="42" name="그룹 41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43" name="직사각형 42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학생들은 </a:t>
              </a:r>
              <a: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28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되나요</a:t>
              </a:r>
              <a:r>
                <a:rPr lang="en-US" altLang="ko-KR" sz="2800" spc="-1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en-US" altLang="ko-KR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46" name="그룹 45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47" name="직사각형 46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직사각형 47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직사각형 48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0" name="직사각형 39"/>
          <p:cNvSpPr/>
          <p:nvPr/>
        </p:nvSpPr>
        <p:spPr>
          <a:xfrm>
            <a:off x="7236069" y="120324"/>
            <a:ext cx="1827702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학생만족도조사 및 인식조사 참여</a:t>
            </a:r>
          </a:p>
        </p:txBody>
      </p:sp>
    </p:spTree>
    <p:extLst>
      <p:ext uri="{BB962C8B-B14F-4D97-AF65-F5344CB8AC3E}">
        <p14:creationId xmlns:p14="http://schemas.microsoft.com/office/powerpoint/2010/main" val="240583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93" grpId="0"/>
      <p:bldP spid="95" grpId="0"/>
      <p:bldP spid="97" grpId="0"/>
      <p:bldP spid="114" grpId="0" animBg="1"/>
      <p:bldP spid="115" grpId="0" animBg="1"/>
      <p:bldP spid="116" grpId="0" animBg="1"/>
      <p:bldP spid="117" grpId="0" animBg="1"/>
      <p:bldP spid="3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3553</TotalTime>
  <Words>483</Words>
  <Application>Microsoft Office PowerPoint</Application>
  <PresentationFormat>화면 슬라이드 쇼(4:3)</PresentationFormat>
  <Paragraphs>184</Paragraphs>
  <Slides>16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29" baseType="lpstr">
      <vt:lpstr>굴림</vt:lpstr>
      <vt:lpstr>Arial</vt:lpstr>
      <vt:lpstr>KoPub돋움체 Medium</vt:lpstr>
      <vt:lpstr>맑은 고딕</vt:lpstr>
      <vt:lpstr>Calibri</vt:lpstr>
      <vt:lpstr>뫼비우스 Bold</vt:lpstr>
      <vt:lpstr>Wingdings</vt:lpstr>
      <vt:lpstr>JBold</vt:lpstr>
      <vt:lpstr>Calibri Light</vt:lpstr>
      <vt:lpstr>KoPub돋움체 Bold</vt:lpstr>
      <vt:lpstr>뫼비우스 Regular</vt:lpstr>
      <vt:lpstr>Office 테마</vt:lpstr>
      <vt:lpstr>2_Office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ra yong</dc:creator>
  <cp:lastModifiedBy>교장실</cp:lastModifiedBy>
  <cp:revision>199</cp:revision>
  <dcterms:created xsi:type="dcterms:W3CDTF">2014-08-18T02:42:28Z</dcterms:created>
  <dcterms:modified xsi:type="dcterms:W3CDTF">2015-08-18T05:33:45Z</dcterms:modified>
</cp:coreProperties>
</file>